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_rels/slideMaster1.xml.rels" ContentType="application/vnd.openxmlformats-package.relationships+xml"/>
  <Override PartName="/ppt/slideMasters/_rels/slideMaster2.xml.rels" ContentType="application/vnd.openxmlformats-package.relationships+xml"/>
  <Override PartName="/ppt/theme/theme1.xml" ContentType="application/vnd.openxmlformats-officedocument.theme+xml"/>
  <Override PartName="/ppt/theme/theme2.xml" ContentType="application/vnd.openxmlformats-officedocument.theme+xml"/>
  <Override PartName="/ppt/media/image1.jpeg" ContentType="image/jpeg"/>
  <Override PartName="/ppt/media/image2.jpeg" ContentType="image/jpeg"/>
  <Override PartName="/ppt/media/image3.jpeg" ContentType="image/jpeg"/>
  <Override PartName="/ppt/media/image5.png" ContentType="image/png"/>
  <Override PartName="/ppt/media/image4.jpeg" ContentType="image/jpeg"/>
  <Override PartName="/ppt/media/image6.jpeg" ContentType="image/jpeg"/>
  <Override PartName="/ppt/media/image7.jpeg" ContentType="image/jpeg"/>
  <Override PartName="/ppt/media/image8.jpeg" ContentType="image/jpeg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20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22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24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_rels/slide8.xml.rels" ContentType="application/vnd.openxmlformats-package.relationships+xml"/>
  <Override PartName="/ppt/slides/_rels/slide9.xml.rels" ContentType="application/vnd.openxmlformats-package.relationships+xml"/>
  <Override PartName="/ppt/slides/_rels/slide10.xml.rels" ContentType="application/vnd.openxmlformats-package.relationships+xml"/>
  <Override PartName="/ppt/presProps.xml" ContentType="application/vnd.openxmlformats-officedocument.presentationml.presProps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61" r:id="rId3"/>
  </p:sld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</p:sldIdLst>
  <p:sldSz cx="9144000" cy="685800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Relationship Id="rId11" Type="http://schemas.openxmlformats.org/officeDocument/2006/relationships/slide" Target="slides/slide8.xml"/><Relationship Id="rId12" Type="http://schemas.openxmlformats.org/officeDocument/2006/relationships/slide" Target="slides/slide9.xml"/><Relationship Id="rId13" Type="http://schemas.openxmlformats.org/officeDocument/2006/relationships/slide" Target="slides/slide10.xml"/><Relationship Id="rId1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E67FAB8A-92D6-4114-B698-499407CBDBB7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l-GR"/>
              <a:t/>
            </a: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8520" cy="1142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el-GR" sz="1800" spc="-1" strike="noStrike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457200" y="1609560"/>
            <a:ext cx="7238520" cy="2311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l-GR" sz="2600" spc="-1" strike="noStrike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/>
          </p:nvPr>
        </p:nvSpPr>
        <p:spPr>
          <a:xfrm>
            <a:off x="457200" y="4140720"/>
            <a:ext cx="7238520" cy="2311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l-GR" sz="2600" spc="-1" strike="noStrike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87C7AC61-25AF-4525-851C-46FBAC8F5349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l-GR"/>
              <a:t/>
            </a: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8520" cy="1142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el-GR" sz="1800" spc="-1" strike="noStrike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33" name="PlaceHolder 2"/>
          <p:cNvSpPr>
            <a:spLocks noGrp="1"/>
          </p:cNvSpPr>
          <p:nvPr>
            <p:ph/>
          </p:nvPr>
        </p:nvSpPr>
        <p:spPr>
          <a:xfrm>
            <a:off x="457200" y="1609560"/>
            <a:ext cx="3532320" cy="2311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l-GR" sz="2600" spc="-1" strike="noStrike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34" name="PlaceHolder 3"/>
          <p:cNvSpPr>
            <a:spLocks noGrp="1"/>
          </p:cNvSpPr>
          <p:nvPr>
            <p:ph/>
          </p:nvPr>
        </p:nvSpPr>
        <p:spPr>
          <a:xfrm>
            <a:off x="4166640" y="1609560"/>
            <a:ext cx="3532320" cy="2311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l-GR" sz="2600" spc="-1" strike="noStrike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35" name="PlaceHolder 4"/>
          <p:cNvSpPr>
            <a:spLocks noGrp="1"/>
          </p:cNvSpPr>
          <p:nvPr>
            <p:ph/>
          </p:nvPr>
        </p:nvSpPr>
        <p:spPr>
          <a:xfrm>
            <a:off x="457200" y="4140720"/>
            <a:ext cx="3532320" cy="2311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l-GR" sz="2600" spc="-1" strike="noStrike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36" name="PlaceHolder 5"/>
          <p:cNvSpPr>
            <a:spLocks noGrp="1"/>
          </p:cNvSpPr>
          <p:nvPr>
            <p:ph/>
          </p:nvPr>
        </p:nvSpPr>
        <p:spPr>
          <a:xfrm>
            <a:off x="4166640" y="4140720"/>
            <a:ext cx="3532320" cy="2311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l-GR" sz="2600" spc="-1" strike="noStrike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5BDA080B-FDCF-4763-A1C6-3AABC9C5BB90}" type="slidenum">
              <a:t>&lt;#&gt;</a:t>
            </a:fld>
          </a:p>
        </p:txBody>
      </p:sp>
      <p:sp>
        <p:nvSpPr>
          <p:cNvPr id="9" name="PlaceHolder 8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l-GR"/>
              <a:t/>
            </a: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PlaceHolder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8520" cy="1142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el-GR" sz="1800" spc="-1" strike="noStrike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38" name="PlaceHolder 2"/>
          <p:cNvSpPr>
            <a:spLocks noGrp="1"/>
          </p:cNvSpPr>
          <p:nvPr>
            <p:ph/>
          </p:nvPr>
        </p:nvSpPr>
        <p:spPr>
          <a:xfrm>
            <a:off x="457200" y="1609560"/>
            <a:ext cx="2330640" cy="2311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l-GR" sz="2600" spc="-1" strike="noStrike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39" name="PlaceHolder 3"/>
          <p:cNvSpPr>
            <a:spLocks noGrp="1"/>
          </p:cNvSpPr>
          <p:nvPr>
            <p:ph/>
          </p:nvPr>
        </p:nvSpPr>
        <p:spPr>
          <a:xfrm>
            <a:off x="2904840" y="1609560"/>
            <a:ext cx="2330640" cy="2311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l-GR" sz="2600" spc="-1" strike="noStrike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40" name="PlaceHolder 4"/>
          <p:cNvSpPr>
            <a:spLocks noGrp="1"/>
          </p:cNvSpPr>
          <p:nvPr>
            <p:ph/>
          </p:nvPr>
        </p:nvSpPr>
        <p:spPr>
          <a:xfrm>
            <a:off x="5352480" y="1609560"/>
            <a:ext cx="2330640" cy="2311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l-GR" sz="2600" spc="-1" strike="noStrike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41" name="PlaceHolder 5"/>
          <p:cNvSpPr>
            <a:spLocks noGrp="1"/>
          </p:cNvSpPr>
          <p:nvPr>
            <p:ph/>
          </p:nvPr>
        </p:nvSpPr>
        <p:spPr>
          <a:xfrm>
            <a:off x="457200" y="4140720"/>
            <a:ext cx="2330640" cy="2311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l-GR" sz="2600" spc="-1" strike="noStrike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42" name="PlaceHolder 6"/>
          <p:cNvSpPr>
            <a:spLocks noGrp="1"/>
          </p:cNvSpPr>
          <p:nvPr>
            <p:ph/>
          </p:nvPr>
        </p:nvSpPr>
        <p:spPr>
          <a:xfrm>
            <a:off x="2904840" y="4140720"/>
            <a:ext cx="2330640" cy="2311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l-GR" sz="2600" spc="-1" strike="noStrike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43" name="PlaceHolder 7"/>
          <p:cNvSpPr>
            <a:spLocks noGrp="1"/>
          </p:cNvSpPr>
          <p:nvPr>
            <p:ph/>
          </p:nvPr>
        </p:nvSpPr>
        <p:spPr>
          <a:xfrm>
            <a:off x="5352480" y="4140720"/>
            <a:ext cx="2330640" cy="2311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l-GR" sz="2600" spc="-1" strike="noStrike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AAA4545F-6D6A-4745-B2CD-D4E6ACECB9FA}" type="slidenum">
              <a:t>&lt;#&gt;</a:t>
            </a:fld>
          </a:p>
        </p:txBody>
      </p:sp>
      <p:sp>
        <p:nvSpPr>
          <p:cNvPr id="11" name="PlaceHolder 10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l-GR"/>
              <a:t/>
            </a:r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237F466C-EC77-4F9D-AC1B-430FAC830199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4"/>
          </p:nvPr>
        </p:nvSpPr>
        <p:spPr/>
        <p:txBody>
          <a:bodyPr/>
          <a:p>
            <a:r>
              <a:rPr lang="el-GR"/>
              <a:t/>
            </a:r>
          </a:p>
        </p:txBody>
      </p:sp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8520" cy="1142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el-GR" sz="1800" spc="-1" strike="noStrike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51" name="PlaceHolder 2"/>
          <p:cNvSpPr>
            <a:spLocks noGrp="1"/>
          </p:cNvSpPr>
          <p:nvPr>
            <p:ph type="subTitle"/>
          </p:nvPr>
        </p:nvSpPr>
        <p:spPr>
          <a:xfrm>
            <a:off x="457200" y="1609560"/>
            <a:ext cx="7238520" cy="4845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l-GR" sz="3200" spc="-1" strike="noStrike"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2926801F-3873-45B1-BA49-E2C3934BB04E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4"/>
          </p:nvPr>
        </p:nvSpPr>
        <p:spPr/>
        <p:txBody>
          <a:bodyPr/>
          <a:p>
            <a:r>
              <a:rPr lang="el-GR"/>
              <a:t/>
            </a: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PlaceHolder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8520" cy="1142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el-GR" sz="1800" spc="-1" strike="noStrike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53" name="PlaceHolder 2"/>
          <p:cNvSpPr>
            <a:spLocks noGrp="1"/>
          </p:cNvSpPr>
          <p:nvPr>
            <p:ph/>
          </p:nvPr>
        </p:nvSpPr>
        <p:spPr>
          <a:xfrm>
            <a:off x="457200" y="1609560"/>
            <a:ext cx="7238520" cy="4845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l-GR" sz="2600" spc="-1" strike="noStrike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75A86A68-7C2A-467F-AC7E-7EEEAA06AE36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4"/>
          </p:nvPr>
        </p:nvSpPr>
        <p:spPr/>
        <p:txBody>
          <a:bodyPr/>
          <a:p>
            <a:r>
              <a:rPr lang="el-GR"/>
              <a:t/>
            </a: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8520" cy="1142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el-GR" sz="1800" spc="-1" strike="noStrike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55" name="PlaceHolder 2"/>
          <p:cNvSpPr>
            <a:spLocks noGrp="1"/>
          </p:cNvSpPr>
          <p:nvPr>
            <p:ph/>
          </p:nvPr>
        </p:nvSpPr>
        <p:spPr>
          <a:xfrm>
            <a:off x="457200" y="1609560"/>
            <a:ext cx="3532320" cy="4845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l-GR" sz="2600" spc="-1" strike="noStrike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56" name="PlaceHolder 3"/>
          <p:cNvSpPr>
            <a:spLocks noGrp="1"/>
          </p:cNvSpPr>
          <p:nvPr>
            <p:ph/>
          </p:nvPr>
        </p:nvSpPr>
        <p:spPr>
          <a:xfrm>
            <a:off x="4166640" y="1609560"/>
            <a:ext cx="3532320" cy="4845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l-GR" sz="2600" spc="-1" strike="noStrike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14754A52-F55D-4820-B0B1-89CAABDF25B6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4"/>
          </p:nvPr>
        </p:nvSpPr>
        <p:spPr/>
        <p:txBody>
          <a:bodyPr/>
          <a:p>
            <a:r>
              <a:rPr lang="el-GR"/>
              <a:t/>
            </a:r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PlaceHolder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8520" cy="1142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el-GR" sz="1800" spc="-1" strike="noStrike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B4AE9AF0-AFC2-4442-8A43-09AF5E28E367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4"/>
          </p:nvPr>
        </p:nvSpPr>
        <p:spPr/>
        <p:txBody>
          <a:bodyPr/>
          <a:p>
            <a:r>
              <a:rPr lang="el-GR"/>
              <a:t/>
            </a: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PlaceHolder 1"/>
          <p:cNvSpPr>
            <a:spLocks noGrp="1"/>
          </p:cNvSpPr>
          <p:nvPr>
            <p:ph type="subTitle"/>
          </p:nvPr>
        </p:nvSpPr>
        <p:spPr>
          <a:xfrm>
            <a:off x="457200" y="320040"/>
            <a:ext cx="7238520" cy="52977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l-GR" sz="32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D3D29B63-606F-44F6-BA48-863D8D5FB7E0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4"/>
          </p:nvPr>
        </p:nvSpPr>
        <p:spPr/>
        <p:txBody>
          <a:bodyPr/>
          <a:p>
            <a:r>
              <a:rPr lang="el-GR"/>
              <a:t/>
            </a:r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PlaceHolder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8520" cy="1142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el-GR" sz="1800" spc="-1" strike="noStrike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60" name="PlaceHolder 2"/>
          <p:cNvSpPr>
            <a:spLocks noGrp="1"/>
          </p:cNvSpPr>
          <p:nvPr>
            <p:ph/>
          </p:nvPr>
        </p:nvSpPr>
        <p:spPr>
          <a:xfrm>
            <a:off x="457200" y="1609560"/>
            <a:ext cx="3532320" cy="2311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l-GR" sz="2600" spc="-1" strike="noStrike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61" name="PlaceHolder 3"/>
          <p:cNvSpPr>
            <a:spLocks noGrp="1"/>
          </p:cNvSpPr>
          <p:nvPr>
            <p:ph/>
          </p:nvPr>
        </p:nvSpPr>
        <p:spPr>
          <a:xfrm>
            <a:off x="4166640" y="1609560"/>
            <a:ext cx="3532320" cy="4845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l-GR" sz="2600" spc="-1" strike="noStrike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62" name="PlaceHolder 4"/>
          <p:cNvSpPr>
            <a:spLocks noGrp="1"/>
          </p:cNvSpPr>
          <p:nvPr>
            <p:ph/>
          </p:nvPr>
        </p:nvSpPr>
        <p:spPr>
          <a:xfrm>
            <a:off x="457200" y="4140720"/>
            <a:ext cx="3532320" cy="2311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l-GR" sz="2600" spc="-1" strike="noStrike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2861E8EC-8CAE-4105-9E72-C93728B77937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4"/>
          </p:nvPr>
        </p:nvSpPr>
        <p:spPr/>
        <p:txBody>
          <a:bodyPr/>
          <a:p>
            <a:r>
              <a:rPr lang="el-GR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8520" cy="1142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el-GR" sz="1800" spc="-1" strike="noStrike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 type="subTitle"/>
          </p:nvPr>
        </p:nvSpPr>
        <p:spPr>
          <a:xfrm>
            <a:off x="457200" y="1609560"/>
            <a:ext cx="7238520" cy="4845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l-GR" sz="3200" spc="-1" strike="noStrike"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2BF787EC-E9B7-49F6-8FE8-8BB2AA60670C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l-GR"/>
              <a:t/>
            </a: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PlaceHolder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8520" cy="1142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el-GR" sz="1800" spc="-1" strike="noStrike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64" name="PlaceHolder 2"/>
          <p:cNvSpPr>
            <a:spLocks noGrp="1"/>
          </p:cNvSpPr>
          <p:nvPr>
            <p:ph/>
          </p:nvPr>
        </p:nvSpPr>
        <p:spPr>
          <a:xfrm>
            <a:off x="457200" y="1609560"/>
            <a:ext cx="3532320" cy="4845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l-GR" sz="2600" spc="-1" strike="noStrike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65" name="PlaceHolder 3"/>
          <p:cNvSpPr>
            <a:spLocks noGrp="1"/>
          </p:cNvSpPr>
          <p:nvPr>
            <p:ph/>
          </p:nvPr>
        </p:nvSpPr>
        <p:spPr>
          <a:xfrm>
            <a:off x="4166640" y="1609560"/>
            <a:ext cx="3532320" cy="2311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l-GR" sz="2600" spc="-1" strike="noStrike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66" name="PlaceHolder 4"/>
          <p:cNvSpPr>
            <a:spLocks noGrp="1"/>
          </p:cNvSpPr>
          <p:nvPr>
            <p:ph/>
          </p:nvPr>
        </p:nvSpPr>
        <p:spPr>
          <a:xfrm>
            <a:off x="4166640" y="4140720"/>
            <a:ext cx="3532320" cy="2311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l-GR" sz="2600" spc="-1" strike="noStrike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9F939C1E-42EC-409F-9168-DF0A8D752258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4"/>
          </p:nvPr>
        </p:nvSpPr>
        <p:spPr/>
        <p:txBody>
          <a:bodyPr/>
          <a:p>
            <a:r>
              <a:rPr lang="el-GR"/>
              <a:t/>
            </a:r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PlaceHolder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8520" cy="1142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el-GR" sz="1800" spc="-1" strike="noStrike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68" name="PlaceHolder 2"/>
          <p:cNvSpPr>
            <a:spLocks noGrp="1"/>
          </p:cNvSpPr>
          <p:nvPr>
            <p:ph/>
          </p:nvPr>
        </p:nvSpPr>
        <p:spPr>
          <a:xfrm>
            <a:off x="457200" y="1609560"/>
            <a:ext cx="3532320" cy="2311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l-GR" sz="2600" spc="-1" strike="noStrike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69" name="PlaceHolder 3"/>
          <p:cNvSpPr>
            <a:spLocks noGrp="1"/>
          </p:cNvSpPr>
          <p:nvPr>
            <p:ph/>
          </p:nvPr>
        </p:nvSpPr>
        <p:spPr>
          <a:xfrm>
            <a:off x="4166640" y="1609560"/>
            <a:ext cx="3532320" cy="2311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l-GR" sz="2600" spc="-1" strike="noStrike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70" name="PlaceHolder 4"/>
          <p:cNvSpPr>
            <a:spLocks noGrp="1"/>
          </p:cNvSpPr>
          <p:nvPr>
            <p:ph/>
          </p:nvPr>
        </p:nvSpPr>
        <p:spPr>
          <a:xfrm>
            <a:off x="457200" y="4140720"/>
            <a:ext cx="7238520" cy="2311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l-GR" sz="2600" spc="-1" strike="noStrike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19F7217B-E13B-4D92-B11A-4407081A711D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4"/>
          </p:nvPr>
        </p:nvSpPr>
        <p:spPr/>
        <p:txBody>
          <a:bodyPr/>
          <a:p>
            <a:r>
              <a:rPr lang="el-GR"/>
              <a:t/>
            </a:r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PlaceHolder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8520" cy="1142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el-GR" sz="1800" spc="-1" strike="noStrike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72" name="PlaceHolder 2"/>
          <p:cNvSpPr>
            <a:spLocks noGrp="1"/>
          </p:cNvSpPr>
          <p:nvPr>
            <p:ph/>
          </p:nvPr>
        </p:nvSpPr>
        <p:spPr>
          <a:xfrm>
            <a:off x="457200" y="1609560"/>
            <a:ext cx="7238520" cy="2311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l-GR" sz="2600" spc="-1" strike="noStrike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73" name="PlaceHolder 3"/>
          <p:cNvSpPr>
            <a:spLocks noGrp="1"/>
          </p:cNvSpPr>
          <p:nvPr>
            <p:ph/>
          </p:nvPr>
        </p:nvSpPr>
        <p:spPr>
          <a:xfrm>
            <a:off x="457200" y="4140720"/>
            <a:ext cx="7238520" cy="2311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l-GR" sz="2600" spc="-1" strike="noStrike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40B63029-9528-4809-B022-E771536DE4F8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4"/>
          </p:nvPr>
        </p:nvSpPr>
        <p:spPr/>
        <p:txBody>
          <a:bodyPr/>
          <a:p>
            <a:r>
              <a:rPr lang="el-GR"/>
              <a:t/>
            </a:r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PlaceHolder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8520" cy="1142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el-GR" sz="1800" spc="-1" strike="noStrike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75" name="PlaceHolder 2"/>
          <p:cNvSpPr>
            <a:spLocks noGrp="1"/>
          </p:cNvSpPr>
          <p:nvPr>
            <p:ph/>
          </p:nvPr>
        </p:nvSpPr>
        <p:spPr>
          <a:xfrm>
            <a:off x="457200" y="1609560"/>
            <a:ext cx="3532320" cy="2311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l-GR" sz="2600" spc="-1" strike="noStrike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76" name="PlaceHolder 3"/>
          <p:cNvSpPr>
            <a:spLocks noGrp="1"/>
          </p:cNvSpPr>
          <p:nvPr>
            <p:ph/>
          </p:nvPr>
        </p:nvSpPr>
        <p:spPr>
          <a:xfrm>
            <a:off x="4166640" y="1609560"/>
            <a:ext cx="3532320" cy="2311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l-GR" sz="2600" spc="-1" strike="noStrike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77" name="PlaceHolder 4"/>
          <p:cNvSpPr>
            <a:spLocks noGrp="1"/>
          </p:cNvSpPr>
          <p:nvPr>
            <p:ph/>
          </p:nvPr>
        </p:nvSpPr>
        <p:spPr>
          <a:xfrm>
            <a:off x="457200" y="4140720"/>
            <a:ext cx="3532320" cy="2311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l-GR" sz="2600" spc="-1" strike="noStrike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78" name="PlaceHolder 5"/>
          <p:cNvSpPr>
            <a:spLocks noGrp="1"/>
          </p:cNvSpPr>
          <p:nvPr>
            <p:ph/>
          </p:nvPr>
        </p:nvSpPr>
        <p:spPr>
          <a:xfrm>
            <a:off x="4166640" y="4140720"/>
            <a:ext cx="3532320" cy="2311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l-GR" sz="2600" spc="-1" strike="noStrike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8D908893-2273-4432-B222-584901CD15DE}" type="slidenum">
              <a:t>&lt;#&gt;</a:t>
            </a:fld>
          </a:p>
        </p:txBody>
      </p:sp>
      <p:sp>
        <p:nvSpPr>
          <p:cNvPr id="9" name="PlaceHolder 8"/>
          <p:cNvSpPr>
            <a:spLocks noGrp="1"/>
          </p:cNvSpPr>
          <p:nvPr>
            <p:ph type="dt" idx="4"/>
          </p:nvPr>
        </p:nvSpPr>
        <p:spPr/>
        <p:txBody>
          <a:bodyPr/>
          <a:p>
            <a:r>
              <a:rPr lang="el-GR"/>
              <a:t/>
            </a:r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PlaceHolder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8520" cy="1142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el-GR" sz="1800" spc="-1" strike="noStrike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80" name="PlaceHolder 2"/>
          <p:cNvSpPr>
            <a:spLocks noGrp="1"/>
          </p:cNvSpPr>
          <p:nvPr>
            <p:ph/>
          </p:nvPr>
        </p:nvSpPr>
        <p:spPr>
          <a:xfrm>
            <a:off x="457200" y="1609560"/>
            <a:ext cx="2330640" cy="2311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l-GR" sz="2600" spc="-1" strike="noStrike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81" name="PlaceHolder 3"/>
          <p:cNvSpPr>
            <a:spLocks noGrp="1"/>
          </p:cNvSpPr>
          <p:nvPr>
            <p:ph/>
          </p:nvPr>
        </p:nvSpPr>
        <p:spPr>
          <a:xfrm>
            <a:off x="2904840" y="1609560"/>
            <a:ext cx="2330640" cy="2311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l-GR" sz="2600" spc="-1" strike="noStrike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82" name="PlaceHolder 4"/>
          <p:cNvSpPr>
            <a:spLocks noGrp="1"/>
          </p:cNvSpPr>
          <p:nvPr>
            <p:ph/>
          </p:nvPr>
        </p:nvSpPr>
        <p:spPr>
          <a:xfrm>
            <a:off x="5352480" y="1609560"/>
            <a:ext cx="2330640" cy="2311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l-GR" sz="2600" spc="-1" strike="noStrike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83" name="PlaceHolder 5"/>
          <p:cNvSpPr>
            <a:spLocks noGrp="1"/>
          </p:cNvSpPr>
          <p:nvPr>
            <p:ph/>
          </p:nvPr>
        </p:nvSpPr>
        <p:spPr>
          <a:xfrm>
            <a:off x="457200" y="4140720"/>
            <a:ext cx="2330640" cy="2311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l-GR" sz="2600" spc="-1" strike="noStrike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84" name="PlaceHolder 6"/>
          <p:cNvSpPr>
            <a:spLocks noGrp="1"/>
          </p:cNvSpPr>
          <p:nvPr>
            <p:ph/>
          </p:nvPr>
        </p:nvSpPr>
        <p:spPr>
          <a:xfrm>
            <a:off x="2904840" y="4140720"/>
            <a:ext cx="2330640" cy="2311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l-GR" sz="2600" spc="-1" strike="noStrike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85" name="PlaceHolder 7"/>
          <p:cNvSpPr>
            <a:spLocks noGrp="1"/>
          </p:cNvSpPr>
          <p:nvPr>
            <p:ph/>
          </p:nvPr>
        </p:nvSpPr>
        <p:spPr>
          <a:xfrm>
            <a:off x="5352480" y="4140720"/>
            <a:ext cx="2330640" cy="2311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l-GR" sz="2600" spc="-1" strike="noStrike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F37384D7-43BE-4AC4-8EC5-2C546B909093}" type="slidenum">
              <a:t>&lt;#&gt;</a:t>
            </a:fld>
          </a:p>
        </p:txBody>
      </p:sp>
      <p:sp>
        <p:nvSpPr>
          <p:cNvPr id="11" name="PlaceHolder 10"/>
          <p:cNvSpPr>
            <a:spLocks noGrp="1"/>
          </p:cNvSpPr>
          <p:nvPr>
            <p:ph type="dt" idx="4"/>
          </p:nvPr>
        </p:nvSpPr>
        <p:spPr/>
        <p:txBody>
          <a:bodyPr/>
          <a:p>
            <a:r>
              <a:rPr lang="el-GR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8520" cy="1142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el-GR" sz="1800" spc="-1" strike="noStrike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/>
          </p:nvPr>
        </p:nvSpPr>
        <p:spPr>
          <a:xfrm>
            <a:off x="457200" y="1609560"/>
            <a:ext cx="7238520" cy="4845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l-GR" sz="2600" spc="-1" strike="noStrike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CC5D2CAC-04BF-4F29-97B0-0DAF4DC911BF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l-GR"/>
              <a:t/>
            </a: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8520" cy="1142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el-GR" sz="1800" spc="-1" strike="noStrike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/>
          </p:nvPr>
        </p:nvSpPr>
        <p:spPr>
          <a:xfrm>
            <a:off x="457200" y="1609560"/>
            <a:ext cx="3532320" cy="4845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l-GR" sz="2600" spc="-1" strike="noStrike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14" name="PlaceHolder 3"/>
          <p:cNvSpPr>
            <a:spLocks noGrp="1"/>
          </p:cNvSpPr>
          <p:nvPr>
            <p:ph/>
          </p:nvPr>
        </p:nvSpPr>
        <p:spPr>
          <a:xfrm>
            <a:off x="4166640" y="1609560"/>
            <a:ext cx="3532320" cy="4845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l-GR" sz="2600" spc="-1" strike="noStrike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1D532784-02BE-4491-972F-71E302A81222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l-GR"/>
              <a:t/>
            </a: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8520" cy="1142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el-GR" sz="1800" spc="-1" strike="noStrike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944ABD0F-7E06-45FC-931B-15BE301B8621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l-GR"/>
              <a:t/>
            </a: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subTitle"/>
          </p:nvPr>
        </p:nvSpPr>
        <p:spPr>
          <a:xfrm>
            <a:off x="457200" y="320040"/>
            <a:ext cx="7238520" cy="52977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l-GR" sz="32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B7C98E14-C4F1-435D-830F-D96BF65E5E5F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l-GR"/>
              <a:t/>
            </a: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8520" cy="1142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el-GR" sz="1800" spc="-1" strike="noStrike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/>
          </p:nvPr>
        </p:nvSpPr>
        <p:spPr>
          <a:xfrm>
            <a:off x="457200" y="1609560"/>
            <a:ext cx="3532320" cy="2311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l-GR" sz="2600" spc="-1" strike="noStrike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19" name="PlaceHolder 3"/>
          <p:cNvSpPr>
            <a:spLocks noGrp="1"/>
          </p:cNvSpPr>
          <p:nvPr>
            <p:ph/>
          </p:nvPr>
        </p:nvSpPr>
        <p:spPr>
          <a:xfrm>
            <a:off x="4166640" y="1609560"/>
            <a:ext cx="3532320" cy="4845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l-GR" sz="2600" spc="-1" strike="noStrike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20" name="PlaceHolder 4"/>
          <p:cNvSpPr>
            <a:spLocks noGrp="1"/>
          </p:cNvSpPr>
          <p:nvPr>
            <p:ph/>
          </p:nvPr>
        </p:nvSpPr>
        <p:spPr>
          <a:xfrm>
            <a:off x="457200" y="4140720"/>
            <a:ext cx="3532320" cy="2311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l-GR" sz="2600" spc="-1" strike="noStrike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FFC1020F-0956-4912-8B14-7F331E0EF23A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l-GR"/>
              <a:t/>
            </a: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8520" cy="1142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el-GR" sz="1800" spc="-1" strike="noStrike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/>
          </p:nvPr>
        </p:nvSpPr>
        <p:spPr>
          <a:xfrm>
            <a:off x="457200" y="1609560"/>
            <a:ext cx="3532320" cy="4845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l-GR" sz="2600" spc="-1" strike="noStrike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23" name="PlaceHolder 3"/>
          <p:cNvSpPr>
            <a:spLocks noGrp="1"/>
          </p:cNvSpPr>
          <p:nvPr>
            <p:ph/>
          </p:nvPr>
        </p:nvSpPr>
        <p:spPr>
          <a:xfrm>
            <a:off x="4166640" y="1609560"/>
            <a:ext cx="3532320" cy="2311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l-GR" sz="2600" spc="-1" strike="noStrike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24" name="PlaceHolder 4"/>
          <p:cNvSpPr>
            <a:spLocks noGrp="1"/>
          </p:cNvSpPr>
          <p:nvPr>
            <p:ph/>
          </p:nvPr>
        </p:nvSpPr>
        <p:spPr>
          <a:xfrm>
            <a:off x="4166640" y="4140720"/>
            <a:ext cx="3532320" cy="2311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l-GR" sz="2600" spc="-1" strike="noStrike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000E00D2-2320-4EBD-B6B6-9125814DABEC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l-GR"/>
              <a:t/>
            </a: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laceHolder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8520" cy="1142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el-GR" sz="1800" spc="-1" strike="noStrike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26" name="PlaceHolder 2"/>
          <p:cNvSpPr>
            <a:spLocks noGrp="1"/>
          </p:cNvSpPr>
          <p:nvPr>
            <p:ph/>
          </p:nvPr>
        </p:nvSpPr>
        <p:spPr>
          <a:xfrm>
            <a:off x="457200" y="1609560"/>
            <a:ext cx="3532320" cy="2311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l-GR" sz="2600" spc="-1" strike="noStrike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27" name="PlaceHolder 3"/>
          <p:cNvSpPr>
            <a:spLocks noGrp="1"/>
          </p:cNvSpPr>
          <p:nvPr>
            <p:ph/>
          </p:nvPr>
        </p:nvSpPr>
        <p:spPr>
          <a:xfrm>
            <a:off x="4166640" y="1609560"/>
            <a:ext cx="3532320" cy="2311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l-GR" sz="2600" spc="-1" strike="noStrike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28" name="PlaceHolder 4"/>
          <p:cNvSpPr>
            <a:spLocks noGrp="1"/>
          </p:cNvSpPr>
          <p:nvPr>
            <p:ph/>
          </p:nvPr>
        </p:nvSpPr>
        <p:spPr>
          <a:xfrm>
            <a:off x="457200" y="4140720"/>
            <a:ext cx="7238520" cy="2311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l-GR" sz="2600" spc="-1" strike="noStrike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D038006A-3915-4BF0-9DA6-1528DEE1484B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l-GR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jpeg"/><Relationship Id="rId3" Type="http://schemas.openxmlformats.org/officeDocument/2006/relationships/image" Target="../media/image2.jpeg"/><Relationship Id="rId4" Type="http://schemas.openxmlformats.org/officeDocument/2006/relationships/slideLayout" Target="../slideLayouts/slideLayout1.xml"/><Relationship Id="rId5" Type="http://schemas.openxmlformats.org/officeDocument/2006/relationships/slideLayout" Target="../slideLayouts/slideLayout2.xml"/><Relationship Id="rId6" Type="http://schemas.openxmlformats.org/officeDocument/2006/relationships/slideLayout" Target="../slideLayouts/slideLayout3.xml"/><Relationship Id="rId7" Type="http://schemas.openxmlformats.org/officeDocument/2006/relationships/slideLayout" Target="../slideLayouts/slideLayout4.xml"/><Relationship Id="rId8" Type="http://schemas.openxmlformats.org/officeDocument/2006/relationships/slideLayout" Target="../slideLayouts/slideLayout5.xml"/><Relationship Id="rId9" Type="http://schemas.openxmlformats.org/officeDocument/2006/relationships/slideLayout" Target="../slideLayouts/slideLayout6.xml"/><Relationship Id="rId10" Type="http://schemas.openxmlformats.org/officeDocument/2006/relationships/slideLayout" Target="../slideLayouts/slideLayout7.xml"/><Relationship Id="rId11" Type="http://schemas.openxmlformats.org/officeDocument/2006/relationships/slideLayout" Target="../slideLayouts/slideLayout8.xml"/><Relationship Id="rId12" Type="http://schemas.openxmlformats.org/officeDocument/2006/relationships/slideLayout" Target="../slideLayouts/slideLayout9.xml"/><Relationship Id="rId13" Type="http://schemas.openxmlformats.org/officeDocument/2006/relationships/slideLayout" Target="../slideLayouts/slideLayout10.xml"/><Relationship Id="rId14" Type="http://schemas.openxmlformats.org/officeDocument/2006/relationships/slideLayout" Target="../slideLayouts/slideLayout11.xml"/><Relationship Id="rId15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image" Target="../media/image3.jpeg"/><Relationship Id="rId3" Type="http://schemas.openxmlformats.org/officeDocument/2006/relationships/slideLayout" Target="../slideLayouts/slideLayout13.xml"/><Relationship Id="rId4" Type="http://schemas.openxmlformats.org/officeDocument/2006/relationships/slideLayout" Target="../slideLayouts/slideLayout14.xml"/><Relationship Id="rId5" Type="http://schemas.openxmlformats.org/officeDocument/2006/relationships/slideLayout" Target="../slideLayouts/slideLayout15.xml"/><Relationship Id="rId6" Type="http://schemas.openxmlformats.org/officeDocument/2006/relationships/slideLayout" Target="../slideLayouts/slideLayout16.xml"/><Relationship Id="rId7" Type="http://schemas.openxmlformats.org/officeDocument/2006/relationships/slideLayout" Target="../slideLayouts/slideLayout17.xml"/><Relationship Id="rId8" Type="http://schemas.openxmlformats.org/officeDocument/2006/relationships/slideLayout" Target="../slideLayouts/slideLayout18.xml"/><Relationship Id="rId9" Type="http://schemas.openxmlformats.org/officeDocument/2006/relationships/slideLayout" Target="../slideLayouts/slideLayout19.xml"/><Relationship Id="rId10" Type="http://schemas.openxmlformats.org/officeDocument/2006/relationships/slideLayout" Target="../slideLayouts/slideLayout20.xml"/><Relationship Id="rId11" Type="http://schemas.openxmlformats.org/officeDocument/2006/relationships/slideLayout" Target="../slideLayouts/slideLayout21.xml"/><Relationship Id="rId12" Type="http://schemas.openxmlformats.org/officeDocument/2006/relationships/slideLayout" Target="../slideLayouts/slideLayout22.xml"/><Relationship Id="rId13" Type="http://schemas.openxmlformats.org/officeDocument/2006/relationships/slideLayout" Target="../slideLayouts/slideLayout23.xml"/><Relationship Id="rId14" Type="http://schemas.openxmlformats.org/officeDocument/2006/relationships/slideLayout" Target="../slideLayouts/slideLayout2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ffffff"/>
            </a:gs>
            <a:gs pos="100000">
              <a:srgbClr val="a1a1a1"/>
            </a:gs>
          </a:gsLst>
          <a:path path="circle">
            <a:fillToRect l="50000" t="50000" r="50000" b="50000"/>
          </a:path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8 - Ορθογώνιο" hidden="1"/>
          <p:cNvSpPr/>
          <p:nvPr/>
        </p:nvSpPr>
        <p:spPr>
          <a:xfrm flipH="1">
            <a:off x="8152560" y="0"/>
            <a:ext cx="990360" cy="6857640"/>
          </a:xfrm>
          <a:prstGeom prst="rect">
            <a:avLst/>
          </a:prstGeom>
          <a:blipFill rotWithShape="0">
            <a:blip r:embed="rId2">
              <a:alphaModFix amt="43000"/>
            </a:blip>
            <a:srcRect/>
            <a:tile/>
          </a:blipFill>
          <a:ln w="0">
            <a:noFill/>
          </a:ln>
          <a:effectLst>
            <a:innerShdw blurRad="63500" dir="10800000" dist="4445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1" name="7 - Ορθογώνιο"/>
          <p:cNvSpPr/>
          <p:nvPr/>
        </p:nvSpPr>
        <p:spPr>
          <a:xfrm flipH="1">
            <a:off x="2666160" y="0"/>
            <a:ext cx="6476760" cy="6857640"/>
          </a:xfrm>
          <a:prstGeom prst="rect">
            <a:avLst/>
          </a:prstGeom>
          <a:blipFill rotWithShape="0">
            <a:blip r:embed="rId3">
              <a:alphaModFix amt="43000"/>
            </a:blip>
            <a:srcRect/>
            <a:tile/>
          </a:blipFill>
          <a:ln w="0">
            <a:noFill/>
          </a:ln>
          <a:effectLst>
            <a:innerShdw blurRad="63500" dir="10800000" dist="4445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2" name="8 - Ευθεία γραμμή σύνδεσης"/>
          <p:cNvSpPr/>
          <p:nvPr/>
        </p:nvSpPr>
        <p:spPr>
          <a:xfrm flipV="1">
            <a:off x="2666880" y="0"/>
            <a:ext cx="360" cy="6858000"/>
          </a:xfrm>
          <a:prstGeom prst="line">
            <a:avLst/>
          </a:prstGeom>
          <a:ln w="11430">
            <a:solidFill>
              <a:srgbClr val="ffffff">
                <a:shade val="95000"/>
              </a:srgbClr>
            </a:solidFill>
            <a:miter/>
          </a:ln>
        </p:spPr>
        <p:style>
          <a:lnRef idx="0"/>
          <a:fillRef idx="0"/>
          <a:effectRef idx="0"/>
          <a:fontRef idx="minor"/>
        </p:style>
      </p:sp>
      <p:sp>
        <p:nvSpPr>
          <p:cNvPr id="3" name="PlaceHolder 1"/>
          <p:cNvSpPr>
            <a:spLocks noGrp="1"/>
          </p:cNvSpPr>
          <p:nvPr>
            <p:ph type="title"/>
          </p:nvPr>
        </p:nvSpPr>
        <p:spPr>
          <a:xfrm>
            <a:off x="3366720" y="533520"/>
            <a:ext cx="5105160" cy="2867760"/>
          </a:xfrm>
          <a:prstGeom prst="rect">
            <a:avLst/>
          </a:prstGeom>
          <a:noFill/>
          <a:ln w="0">
            <a:noFill/>
          </a:ln>
        </p:spPr>
        <p:txBody>
          <a:bodyPr lIns="45720" rIns="45720" tIns="0" bIns="0" anchor="b">
            <a:noAutofit/>
          </a:bodyPr>
          <a:p>
            <a:pPr algn="r">
              <a:lnSpc>
                <a:spcPct val="100000"/>
              </a:lnSpc>
              <a:buNone/>
            </a:pPr>
            <a:r>
              <a:rPr b="1" lang="el-GR" sz="4200" spc="-1" strike="noStrike" cap="all">
                <a:latin typeface="Trebuchet MS"/>
              </a:rPr>
              <a:t>Kλικ για επεξεργασία του τίτλου</a:t>
            </a:r>
            <a:endParaRPr b="0" lang="el-GR" sz="4200" spc="-1" strike="noStrike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4" name="PlaceHolder 2"/>
          <p:cNvSpPr>
            <a:spLocks noGrp="1"/>
          </p:cNvSpPr>
          <p:nvPr>
            <p:ph type="dt" idx="1"/>
          </p:nvPr>
        </p:nvSpPr>
        <p:spPr>
          <a:xfrm>
            <a:off x="5871240" y="6558120"/>
            <a:ext cx="2001960" cy="2264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0" bIns="0" anchor="b">
            <a:noAutofit/>
          </a:bodyPr>
          <a:lstStyle>
            <a:lvl1pPr>
              <a:lnSpc>
                <a:spcPct val="100000"/>
              </a:lnSpc>
              <a:buNone/>
              <a:defRPr b="0" lang="el-GR" sz="1000" spc="-1" strike="noStrike">
                <a:solidFill>
                  <a:srgbClr val="ffffff"/>
                </a:solidFill>
                <a:latin typeface="Trebuchet MS"/>
              </a:defRPr>
            </a:lvl1pPr>
          </a:lstStyle>
          <a:p>
            <a:pPr>
              <a:lnSpc>
                <a:spcPct val="100000"/>
              </a:lnSpc>
              <a:buNone/>
            </a:pPr>
            <a:r>
              <a:rPr b="0" lang="el-GR" sz="1000" spc="-1" strike="noStrike">
                <a:solidFill>
                  <a:srgbClr val="ffffff"/>
                </a:solidFill>
                <a:latin typeface="Trebuchet MS"/>
              </a:rPr>
              <a:t>&lt;ημερομηνία/ώρα&gt;</a:t>
            </a:r>
            <a:endParaRPr b="0" lang="el-GR" sz="1000" spc="-1" strike="noStrike">
              <a:latin typeface="Times New Roman"/>
            </a:endParaRPr>
          </a:p>
        </p:txBody>
      </p:sp>
      <p:sp>
        <p:nvSpPr>
          <p:cNvPr id="5" name="PlaceHolder 3"/>
          <p:cNvSpPr>
            <a:spLocks noGrp="1"/>
          </p:cNvSpPr>
          <p:nvPr>
            <p:ph type="ftr" idx="2"/>
          </p:nvPr>
        </p:nvSpPr>
        <p:spPr>
          <a:xfrm>
            <a:off x="2819520" y="6558120"/>
            <a:ext cx="2927520" cy="2282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0" bIns="0" anchor="b">
            <a:noAutofit/>
          </a:bodyPr>
          <a:lstStyle>
            <a:lvl1pPr algn="ctr">
              <a:buNone/>
              <a:defRPr b="0" lang="el-GR" sz="1400" spc="-1" strike="noStrike">
                <a:latin typeface="Times New Roman"/>
              </a:defRPr>
            </a:lvl1pPr>
          </a:lstStyle>
          <a:p>
            <a:pPr algn="ctr">
              <a:buNone/>
            </a:pPr>
            <a:r>
              <a:rPr b="0" lang="el-GR" sz="1400" spc="-1" strike="noStrike">
                <a:latin typeface="Times New Roman"/>
              </a:rPr>
              <a:t>&lt;υποσέλιδο&gt;</a:t>
            </a:r>
            <a:endParaRPr b="0" lang="el-GR" sz="1400" spc="-1" strike="noStrike">
              <a:latin typeface="Times New Roman"/>
            </a:endParaRPr>
          </a:p>
        </p:txBody>
      </p:sp>
      <p:sp>
        <p:nvSpPr>
          <p:cNvPr id="6" name="PlaceHolder 4"/>
          <p:cNvSpPr>
            <a:spLocks noGrp="1"/>
          </p:cNvSpPr>
          <p:nvPr>
            <p:ph type="sldNum" idx="3"/>
          </p:nvPr>
        </p:nvSpPr>
        <p:spPr>
          <a:xfrm>
            <a:off x="7880760" y="6556320"/>
            <a:ext cx="587880" cy="22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Autofit/>
          </a:bodyPr>
          <a:lstStyle>
            <a:lvl1pPr algn="r">
              <a:lnSpc>
                <a:spcPct val="100000"/>
              </a:lnSpc>
              <a:buNone/>
              <a:defRPr b="0" lang="el-GR" sz="1100" spc="-1" strike="noStrike">
                <a:solidFill>
                  <a:srgbClr val="ffffff"/>
                </a:solidFill>
                <a:latin typeface="Trebuchet MS"/>
              </a:defRPr>
            </a:lvl1pPr>
          </a:lstStyle>
          <a:p>
            <a:pPr algn="r">
              <a:lnSpc>
                <a:spcPct val="100000"/>
              </a:lnSpc>
              <a:buNone/>
            </a:pPr>
            <a:fld id="{A6C81619-AC6D-4834-9832-28B22B9B15B6}" type="slidenum">
              <a:rPr b="0" lang="el-GR" sz="1100" spc="-1" strike="noStrike">
                <a:solidFill>
                  <a:srgbClr val="ffffff"/>
                </a:solidFill>
                <a:latin typeface="Trebuchet MS"/>
              </a:rPr>
              <a:t>&lt;αριθμός&gt;</a:t>
            </a:fld>
            <a:endParaRPr b="0" lang="el-GR" sz="1100" spc="-1" strike="noStrike">
              <a:latin typeface="Times New Roman"/>
            </a:endParaRPr>
          </a:p>
        </p:txBody>
      </p:sp>
      <p:sp>
        <p:nvSpPr>
          <p:cNvPr id="7" name="PlaceHolder 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l-GR" sz="2600" spc="-1" strike="noStrike">
                <a:solidFill>
                  <a:srgbClr val="000000"/>
                </a:solidFill>
                <a:latin typeface="Trebuchet MS"/>
              </a:rPr>
              <a:t>Πατήστε για επεξεργασία της μορφής κειμένου διάρθρωσης</a:t>
            </a:r>
            <a:endParaRPr b="0" lang="el-GR" sz="2600" spc="-1" strike="noStrike">
              <a:solidFill>
                <a:srgbClr val="000000"/>
              </a:solidFill>
              <a:latin typeface="Trebuchet MS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l-GR" sz="2000" spc="-1" strike="noStrike">
                <a:solidFill>
                  <a:srgbClr val="000000"/>
                </a:solidFill>
                <a:latin typeface="Trebuchet MS"/>
              </a:rPr>
              <a:t>Δεύτερο επίπεδο διάρθρωσης</a:t>
            </a:r>
            <a:endParaRPr b="0" lang="el-GR" sz="2000" spc="-1" strike="noStrike">
              <a:solidFill>
                <a:srgbClr val="000000"/>
              </a:solidFill>
              <a:latin typeface="Trebuchet MS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l-GR" sz="2000" spc="-1" strike="noStrike">
                <a:solidFill>
                  <a:srgbClr val="6f6f6f"/>
                </a:solidFill>
                <a:latin typeface="Trebuchet MS"/>
              </a:rPr>
              <a:t>Τρίτο επίπεδο διάρθρωσης</a:t>
            </a:r>
            <a:endParaRPr b="0" lang="el-GR" sz="2000" spc="-1" strike="noStrike">
              <a:solidFill>
                <a:srgbClr val="6f6f6f"/>
              </a:solidFill>
              <a:latin typeface="Trebuchet MS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l-GR" sz="1800" spc="-1" strike="noStrike">
                <a:solidFill>
                  <a:srgbClr val="000000"/>
                </a:solidFill>
                <a:latin typeface="Trebuchet MS"/>
              </a:rPr>
              <a:t>Τέταρτο επίπεδο διάρθρωσης</a:t>
            </a:r>
            <a:endParaRPr b="0" lang="el-GR" sz="1800" spc="-1" strike="noStrike">
              <a:solidFill>
                <a:srgbClr val="000000"/>
              </a:solidFill>
              <a:latin typeface="Trebuchet MS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l-GR" sz="2000" spc="-1" strike="noStrike">
                <a:solidFill>
                  <a:srgbClr val="000000"/>
                </a:solidFill>
                <a:latin typeface="Trebuchet MS"/>
              </a:rPr>
              <a:t>Πέμπτο επίπεδο διάρθρωσης</a:t>
            </a:r>
            <a:endParaRPr b="0" lang="el-GR" sz="2000" spc="-1" strike="noStrike">
              <a:solidFill>
                <a:srgbClr val="000000"/>
              </a:solidFill>
              <a:latin typeface="Trebuchet MS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l-GR" sz="2000" spc="-1" strike="noStrike">
                <a:solidFill>
                  <a:srgbClr val="000000"/>
                </a:solidFill>
                <a:latin typeface="Trebuchet MS"/>
              </a:rPr>
              <a:t>Έκτο επίπεδο διάρθρωσης</a:t>
            </a:r>
            <a:endParaRPr b="0" lang="el-GR" sz="2000" spc="-1" strike="noStrike">
              <a:solidFill>
                <a:srgbClr val="000000"/>
              </a:solidFill>
              <a:latin typeface="Trebuchet MS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l-GR" sz="2000" spc="-1" strike="noStrike">
                <a:solidFill>
                  <a:srgbClr val="000000"/>
                </a:solidFill>
                <a:latin typeface="Trebuchet MS"/>
              </a:rPr>
              <a:t>Έβδομο επίπεδο διάρθρωσης</a:t>
            </a:r>
            <a:endParaRPr b="0" lang="el-GR" sz="2000" spc="-1" strike="noStrike">
              <a:solidFill>
                <a:srgbClr val="000000"/>
              </a:solidFill>
              <a:latin typeface="Trebuchet MS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4"/>
    <p:sldLayoutId id="2147483650" r:id="rId5"/>
    <p:sldLayoutId id="2147483651" r:id="rId6"/>
    <p:sldLayoutId id="2147483652" r:id="rId7"/>
    <p:sldLayoutId id="2147483653" r:id="rId8"/>
    <p:sldLayoutId id="2147483654" r:id="rId9"/>
    <p:sldLayoutId id="2147483655" r:id="rId10"/>
    <p:sldLayoutId id="2147483656" r:id="rId11"/>
    <p:sldLayoutId id="2147483657" r:id="rId12"/>
    <p:sldLayoutId id="2147483658" r:id="rId13"/>
    <p:sldLayoutId id="2147483659" r:id="rId14"/>
    <p:sldLayoutId id="2147483660" r:id="rId15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8 - Ορθογώνιο"/>
          <p:cNvSpPr/>
          <p:nvPr/>
        </p:nvSpPr>
        <p:spPr>
          <a:xfrm flipH="1">
            <a:off x="8152560" y="0"/>
            <a:ext cx="990360" cy="6857640"/>
          </a:xfrm>
          <a:prstGeom prst="rect">
            <a:avLst/>
          </a:prstGeom>
          <a:blipFill rotWithShape="0">
            <a:blip r:embed="rId2">
              <a:alphaModFix amt="43000"/>
            </a:blip>
            <a:srcRect/>
            <a:tile/>
          </a:blipFill>
          <a:ln w="0">
            <a:noFill/>
          </a:ln>
          <a:effectLst>
            <a:innerShdw blurRad="63500" dir="10800000" dist="4445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45" name="PlaceHolder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8520" cy="1142640"/>
          </a:xfrm>
          <a:prstGeom prst="rect">
            <a:avLst/>
          </a:prstGeom>
          <a:noFill/>
          <a:ln w="0">
            <a:noFill/>
          </a:ln>
        </p:spPr>
        <p:txBody>
          <a:bodyPr lIns="45720" rIns="45720" tIns="0" bIns="0" anchor="b">
            <a:noAutofit/>
          </a:bodyPr>
          <a:p>
            <a:pPr>
              <a:lnSpc>
                <a:spcPct val="100000"/>
              </a:lnSpc>
              <a:buNone/>
            </a:pPr>
            <a:r>
              <a:rPr b="1" lang="el-GR" sz="3800" spc="-1" strike="noStrike" cap="all">
                <a:latin typeface="Trebuchet MS"/>
              </a:rPr>
              <a:t>Kλικ για επεξεργασία του τίτλου</a:t>
            </a:r>
            <a:endParaRPr b="0" lang="el-GR" sz="3800" spc="-1" strike="noStrike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46" name="PlaceHolder 2"/>
          <p:cNvSpPr>
            <a:spLocks noGrp="1"/>
          </p:cNvSpPr>
          <p:nvPr>
            <p:ph type="body"/>
          </p:nvPr>
        </p:nvSpPr>
        <p:spPr>
          <a:xfrm>
            <a:off x="457200" y="1609560"/>
            <a:ext cx="7238520" cy="48459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pPr marL="274320" indent="-274320">
              <a:lnSpc>
                <a:spcPct val="100000"/>
              </a:lnSpc>
              <a:spcBef>
                <a:spcPts val="601"/>
              </a:spcBef>
              <a:buClr>
                <a:srgbClr val="b13f9a"/>
              </a:buClr>
              <a:buSzPct val="73000"/>
              <a:buFont typeface="Wingdings 2" charset="2"/>
              <a:buChar char=""/>
            </a:pPr>
            <a:r>
              <a:rPr b="0" lang="el-GR" sz="2600" spc="-1" strike="noStrike">
                <a:solidFill>
                  <a:srgbClr val="000000"/>
                </a:solidFill>
                <a:latin typeface="Trebuchet MS"/>
              </a:rPr>
              <a:t>Kλικ για επεξεργασία των στυλ του υποδείγματος</a:t>
            </a:r>
            <a:endParaRPr b="0" lang="el-GR" sz="2600" spc="-1" strike="noStrike">
              <a:solidFill>
                <a:srgbClr val="000000"/>
              </a:solidFill>
              <a:latin typeface="Trebuchet MS"/>
            </a:endParaRPr>
          </a:p>
          <a:p>
            <a:pPr lvl="1" marL="521280" indent="-228600">
              <a:lnSpc>
                <a:spcPct val="100000"/>
              </a:lnSpc>
              <a:spcBef>
                <a:spcPts val="499"/>
              </a:spcBef>
              <a:buClr>
                <a:srgbClr val="f9b639"/>
              </a:buClr>
              <a:buSzPct val="80000"/>
              <a:buFont typeface="Wingdings 2" charset="2"/>
              <a:buChar char=""/>
            </a:pPr>
            <a:r>
              <a:rPr b="0" lang="el-GR" sz="2300" spc="-1" strike="noStrike">
                <a:solidFill>
                  <a:srgbClr val="6f6f6f"/>
                </a:solidFill>
                <a:latin typeface="Trebuchet MS"/>
              </a:rPr>
              <a:t>Δεύτερου επιπέδου</a:t>
            </a:r>
            <a:endParaRPr b="0" lang="el-GR" sz="2300" spc="-1" strike="noStrike">
              <a:solidFill>
                <a:srgbClr val="000000"/>
              </a:solidFill>
              <a:latin typeface="Trebuchet MS"/>
            </a:endParaRPr>
          </a:p>
          <a:p>
            <a:pPr lvl="2" marL="758880" indent="-228600">
              <a:lnSpc>
                <a:spcPct val="100000"/>
              </a:lnSpc>
              <a:spcBef>
                <a:spcPts val="400"/>
              </a:spcBef>
              <a:buClr>
                <a:srgbClr val="f9b639"/>
              </a:buClr>
              <a:buSzPct val="60000"/>
              <a:buFont typeface="Wingdings" charset="2"/>
              <a:buChar char=""/>
            </a:pPr>
            <a:r>
              <a:rPr b="0" lang="el-GR" sz="2000" spc="-1" strike="noStrike">
                <a:solidFill>
                  <a:srgbClr val="000000"/>
                </a:solidFill>
                <a:latin typeface="Trebuchet MS"/>
              </a:rPr>
              <a:t>Τρίτου επιπέδου</a:t>
            </a:r>
            <a:endParaRPr b="0" lang="el-GR" sz="2000" spc="-1" strike="noStrike">
              <a:solidFill>
                <a:srgbClr val="6f6f6f"/>
              </a:solidFill>
              <a:latin typeface="Trebuchet MS"/>
            </a:endParaRPr>
          </a:p>
          <a:p>
            <a:pPr lvl="3" marL="1005840" indent="-228600">
              <a:lnSpc>
                <a:spcPct val="100000"/>
              </a:lnSpc>
              <a:spcBef>
                <a:spcPts val="400"/>
              </a:spcBef>
              <a:buClr>
                <a:srgbClr val="f9b639"/>
              </a:buClr>
              <a:buSzPct val="80000"/>
              <a:buFont typeface="Wingdings 2" charset="2"/>
              <a:buChar char=""/>
            </a:pPr>
            <a:r>
              <a:rPr b="0" lang="el-GR" sz="2000" spc="-1" strike="noStrike">
                <a:solidFill>
                  <a:srgbClr val="6f6f6f"/>
                </a:solidFill>
                <a:latin typeface="Trebuchet MS"/>
              </a:rPr>
              <a:t>Τέταρτου επιπέδου</a:t>
            </a:r>
            <a:endParaRPr b="0" lang="el-GR" sz="2000" spc="-1" strike="noStrike">
              <a:solidFill>
                <a:srgbClr val="000000"/>
              </a:solidFill>
              <a:latin typeface="Trebuchet MS"/>
            </a:endParaRPr>
          </a:p>
          <a:p>
            <a:pPr lvl="4" marL="1280160" indent="-228600">
              <a:lnSpc>
                <a:spcPct val="100000"/>
              </a:lnSpc>
              <a:spcBef>
                <a:spcPts val="400"/>
              </a:spcBef>
              <a:buClr>
                <a:srgbClr val="f9b639"/>
              </a:buClr>
              <a:buSzPct val="70000"/>
              <a:buFont typeface="Wingdings" charset="2"/>
              <a:buChar char=""/>
            </a:pPr>
            <a:r>
              <a:rPr b="0" lang="el-GR" sz="1800" spc="-1" strike="noStrike">
                <a:solidFill>
                  <a:srgbClr val="000000"/>
                </a:solidFill>
                <a:latin typeface="Trebuchet MS"/>
              </a:rPr>
              <a:t>Πέμπτου επιπέδου</a:t>
            </a:r>
            <a:endParaRPr b="0" lang="el-GR" sz="1800" spc="-1" strike="noStrike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47" name="PlaceHolder 3"/>
          <p:cNvSpPr>
            <a:spLocks noGrp="1"/>
          </p:cNvSpPr>
          <p:nvPr>
            <p:ph type="dt" idx="4"/>
          </p:nvPr>
        </p:nvSpPr>
        <p:spPr>
          <a:xfrm>
            <a:off x="4245840" y="6558120"/>
            <a:ext cx="2001960" cy="2264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0" bIns="0" anchor="b">
            <a:noAutofit/>
          </a:bodyPr>
          <a:lstStyle>
            <a:lvl1pPr>
              <a:lnSpc>
                <a:spcPct val="100000"/>
              </a:lnSpc>
              <a:buNone/>
              <a:defRPr b="0" lang="el-GR" sz="1000" spc="-1" strike="noStrike">
                <a:solidFill>
                  <a:srgbClr val="b13f9a"/>
                </a:solidFill>
                <a:latin typeface="Trebuchet MS"/>
              </a:defRPr>
            </a:lvl1pPr>
          </a:lstStyle>
          <a:p>
            <a:pPr>
              <a:lnSpc>
                <a:spcPct val="100000"/>
              </a:lnSpc>
              <a:buNone/>
            </a:pPr>
            <a:r>
              <a:rPr b="0" lang="el-GR" sz="1000" spc="-1" strike="noStrike">
                <a:solidFill>
                  <a:srgbClr val="b13f9a"/>
                </a:solidFill>
                <a:latin typeface="Trebuchet MS"/>
              </a:rPr>
              <a:t>&lt;ημερομηνία/ώρα&gt;</a:t>
            </a:r>
            <a:endParaRPr b="0" lang="el-GR" sz="1000" spc="-1" strike="noStrike">
              <a:latin typeface="Times New Roman"/>
            </a:endParaRPr>
          </a:p>
        </p:txBody>
      </p:sp>
      <p:sp>
        <p:nvSpPr>
          <p:cNvPr id="48" name="PlaceHolder 4"/>
          <p:cNvSpPr>
            <a:spLocks noGrp="1"/>
          </p:cNvSpPr>
          <p:nvPr>
            <p:ph type="ftr" idx="5"/>
          </p:nvPr>
        </p:nvSpPr>
        <p:spPr>
          <a:xfrm>
            <a:off x="457200" y="6558120"/>
            <a:ext cx="3657240" cy="2282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0" bIns="0" anchor="b">
            <a:noAutofit/>
          </a:bodyPr>
          <a:lstStyle>
            <a:lvl1pPr algn="ctr">
              <a:buNone/>
              <a:defRPr b="0" lang="el-GR" sz="1400" spc="-1" strike="noStrike">
                <a:latin typeface="Times New Roman"/>
              </a:defRPr>
            </a:lvl1pPr>
          </a:lstStyle>
          <a:p>
            <a:pPr algn="ctr">
              <a:buNone/>
            </a:pPr>
            <a:r>
              <a:rPr b="0" lang="el-GR" sz="1400" spc="-1" strike="noStrike">
                <a:latin typeface="Times New Roman"/>
              </a:rPr>
              <a:t>&lt;υποσέλιδο&gt;</a:t>
            </a:r>
            <a:endParaRPr b="0" lang="el-GR" sz="1400" spc="-1" strike="noStrike">
              <a:latin typeface="Times New Roman"/>
            </a:endParaRPr>
          </a:p>
        </p:txBody>
      </p:sp>
      <p:sp>
        <p:nvSpPr>
          <p:cNvPr id="49" name="PlaceHolder 5"/>
          <p:cNvSpPr>
            <a:spLocks noGrp="1"/>
          </p:cNvSpPr>
          <p:nvPr>
            <p:ph type="sldNum" idx="6"/>
          </p:nvPr>
        </p:nvSpPr>
        <p:spPr>
          <a:xfrm>
            <a:off x="6251400" y="6556320"/>
            <a:ext cx="587880" cy="22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Autofit/>
          </a:bodyPr>
          <a:lstStyle>
            <a:lvl1pPr algn="r">
              <a:lnSpc>
                <a:spcPct val="100000"/>
              </a:lnSpc>
              <a:buNone/>
              <a:defRPr b="0" lang="el-GR" sz="1100" spc="-1" strike="noStrike">
                <a:solidFill>
                  <a:srgbClr val="b13f9a"/>
                </a:solidFill>
                <a:latin typeface="Trebuchet MS"/>
              </a:defRPr>
            </a:lvl1pPr>
          </a:lstStyle>
          <a:p>
            <a:pPr algn="r">
              <a:lnSpc>
                <a:spcPct val="100000"/>
              </a:lnSpc>
              <a:buNone/>
            </a:pPr>
            <a:fld id="{E0C04B48-17B7-4ED0-A1FE-3C2535301EBB}" type="slidenum">
              <a:rPr b="0" lang="el-GR" sz="1100" spc="-1" strike="noStrike">
                <a:solidFill>
                  <a:srgbClr val="b13f9a"/>
                </a:solidFill>
                <a:latin typeface="Trebuchet MS"/>
              </a:rPr>
              <a:t>&lt;αριθμός&gt;</a:t>
            </a:fld>
            <a:endParaRPr b="0" lang="el-GR" sz="1100" spc="-1" strike="noStrike"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  <p:sldLayoutId id="2147483671" r:id="rId12"/>
    <p:sldLayoutId id="2147483672" r:id="rId13"/>
    <p:sldLayoutId id="2147483673" r:id="rId1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hyperlink" Target="https://el.wikipedia.org/wiki/&#914;&#953;&#959;&#956;&#951;&#967;&#945;&#957;&#953;&#954;&#942;_&#949;&#960;&#945;&#957;&#940;&#963;&#964;&#945;&#963;&#951;" TargetMode="External"/><Relationship Id="rId2" Type="http://schemas.openxmlformats.org/officeDocument/2006/relationships/hyperlink" Target="https://el.wikipedia.org/wiki/&#914;&#953;&#959;&#956;&#951;&#967;&#945;&#957;&#953;&#954;&#942;_&#949;&#960;&#945;&#957;&#940;&#963;&#964;&#945;&#963;&#951;" TargetMode="External"/><Relationship Id="rId3" Type="http://schemas.openxmlformats.org/officeDocument/2006/relationships/hyperlink" Target="https://maxmag.gr/politismos/o-rolos-ton-gynaikon-sti-viomichaniki-epanastasi" TargetMode="External"/><Relationship Id="rId4" Type="http://schemas.openxmlformats.org/officeDocument/2006/relationships/slideLayout" Target="../slideLayouts/slideLayout1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4.jpeg"/><Relationship Id="rId2" Type="http://schemas.openxmlformats.org/officeDocument/2006/relationships/slideLayout" Target="../slideLayouts/slideLayout13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13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6.jpeg"/><Relationship Id="rId2" Type="http://schemas.openxmlformats.org/officeDocument/2006/relationships/slideLayout" Target="../slideLayouts/slideLayout13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7.jpeg"/><Relationship Id="rId2" Type="http://schemas.openxmlformats.org/officeDocument/2006/relationships/slideLayout" Target="../slideLayouts/slideLayout13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8.jpeg"/><Relationship Id="rId2" Type="http://schemas.openxmlformats.org/officeDocument/2006/relationships/slideLayout" Target="../slideLayouts/slideLayout13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PlaceHolder 1"/>
          <p:cNvSpPr>
            <a:spLocks noGrp="1"/>
          </p:cNvSpPr>
          <p:nvPr>
            <p:ph type="title"/>
          </p:nvPr>
        </p:nvSpPr>
        <p:spPr>
          <a:xfrm>
            <a:off x="1691640" y="3933000"/>
            <a:ext cx="6479640" cy="2300760"/>
          </a:xfrm>
          <a:prstGeom prst="rect">
            <a:avLst/>
          </a:prstGeom>
          <a:noFill/>
          <a:ln w="0">
            <a:noFill/>
          </a:ln>
        </p:spPr>
        <p:txBody>
          <a:bodyPr lIns="45720" rIns="45720" tIns="0" bIns="0" anchor="b">
            <a:noAutofit/>
          </a:bodyPr>
          <a:p>
            <a:pPr algn="r">
              <a:lnSpc>
                <a:spcPct val="100000"/>
              </a:lnSpc>
              <a:buNone/>
            </a:pPr>
            <a:r>
              <a:rPr b="1" lang="el-GR" sz="2800" spc="-1" strike="noStrike" cap="all">
                <a:latin typeface="Trebuchet MS"/>
              </a:rPr>
              <a:t>ΠΑΣΧΑΛΙΑ ΑΝΤΩΝΙΟΥ</a:t>
            </a:r>
            <a:endParaRPr b="0" lang="el-GR" sz="2800" spc="-1" strike="noStrike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87" name="PlaceHolder 2"/>
          <p:cNvSpPr>
            <a:spLocks noGrp="1"/>
          </p:cNvSpPr>
          <p:nvPr>
            <p:ph type="subTitle"/>
          </p:nvPr>
        </p:nvSpPr>
        <p:spPr>
          <a:xfrm>
            <a:off x="2786040" y="476640"/>
            <a:ext cx="6249960" cy="2820240"/>
          </a:xfrm>
          <a:prstGeom prst="rect">
            <a:avLst/>
          </a:prstGeom>
          <a:noFill/>
          <a:ln w="0">
            <a:noFill/>
          </a:ln>
        </p:spPr>
        <p:txBody>
          <a:bodyPr lIns="45720" rIns="45720" tIns="0" bIns="0" anchor="t">
            <a:noAutofit/>
          </a:bodyPr>
          <a:p>
            <a:pPr algn="ctr">
              <a:lnSpc>
                <a:spcPct val="100000"/>
              </a:lnSpc>
              <a:spcBef>
                <a:spcPts val="601"/>
              </a:spcBef>
              <a:buNone/>
              <a:tabLst>
                <a:tab algn="l" pos="0"/>
              </a:tabLst>
            </a:pPr>
            <a:r>
              <a:rPr b="0" lang="el-GR" sz="4400" spc="-1" strike="noStrike">
                <a:solidFill>
                  <a:srgbClr val="ffffff"/>
                </a:solidFill>
                <a:latin typeface="Trebuchet MS"/>
              </a:rPr>
              <a:t>ΓΥΝΑΙΚΕΣ </a:t>
            </a:r>
            <a:endParaRPr b="0" lang="el-GR" sz="4400" spc="-1" strike="noStrike"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601"/>
              </a:spcBef>
              <a:buNone/>
              <a:tabLst>
                <a:tab algn="l" pos="0"/>
              </a:tabLst>
            </a:pPr>
            <a:r>
              <a:rPr b="0" lang="el-GR" sz="4400" spc="-1" strike="noStrike">
                <a:solidFill>
                  <a:srgbClr val="ffffff"/>
                </a:solidFill>
                <a:latin typeface="Trebuchet MS"/>
              </a:rPr>
              <a:t>&amp;</a:t>
            </a:r>
            <a:endParaRPr b="0" lang="el-GR" sz="4400" spc="-1" strike="noStrike"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601"/>
              </a:spcBef>
              <a:buNone/>
              <a:tabLst>
                <a:tab algn="l" pos="0"/>
              </a:tabLst>
            </a:pPr>
            <a:r>
              <a:rPr b="0" lang="el-GR" sz="4400" spc="-1" strike="noStrike">
                <a:solidFill>
                  <a:srgbClr val="ffffff"/>
                </a:solidFill>
                <a:latin typeface="Trebuchet MS"/>
              </a:rPr>
              <a:t>ΒΙΟΜΗΧΑΝΙΚΗ ΕΠΑΝΑΣΤΑΣΗ</a:t>
            </a:r>
            <a:endParaRPr b="0" lang="el-GR" sz="44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PlaceHolder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8520" cy="1142640"/>
          </a:xfrm>
          <a:prstGeom prst="rect">
            <a:avLst/>
          </a:prstGeom>
          <a:noFill/>
          <a:ln w="0">
            <a:noFill/>
          </a:ln>
        </p:spPr>
        <p:txBody>
          <a:bodyPr lIns="45720" rIns="45720" tIns="0" bIns="0" anchor="b">
            <a:normAutofit/>
          </a:bodyPr>
          <a:p>
            <a:pPr>
              <a:lnSpc>
                <a:spcPct val="100000"/>
              </a:lnSpc>
              <a:buNone/>
            </a:pPr>
            <a:r>
              <a:rPr b="1" lang="el-GR" sz="3600" spc="-1" strike="noStrike" cap="all">
                <a:latin typeface="Trebuchet MS"/>
              </a:rPr>
              <a:t>ΒΙΒΛΙΟΓΡΑΦΙΑ</a:t>
            </a:r>
            <a:endParaRPr b="0" lang="el-GR" sz="3600" spc="-1" strike="noStrike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110" name="PlaceHolder 2"/>
          <p:cNvSpPr>
            <a:spLocks noGrp="1"/>
          </p:cNvSpPr>
          <p:nvPr>
            <p:ph/>
          </p:nvPr>
        </p:nvSpPr>
        <p:spPr>
          <a:xfrm>
            <a:off x="457200" y="1609560"/>
            <a:ext cx="7238520" cy="48459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rmAutofit/>
          </a:bodyPr>
          <a:p>
            <a:pPr marL="274320" indent="-274320">
              <a:lnSpc>
                <a:spcPct val="100000"/>
              </a:lnSpc>
              <a:spcBef>
                <a:spcPts val="601"/>
              </a:spcBef>
              <a:buClr>
                <a:srgbClr val="b13f9a"/>
              </a:buClr>
              <a:buSzPct val="73000"/>
              <a:buFont typeface="Wingdings 2" charset="2"/>
              <a:buChar char=""/>
            </a:pPr>
            <a:r>
              <a:rPr b="0" lang="en-US" sz="2600" spc="-1" strike="noStrike" u="sng">
                <a:solidFill>
                  <a:srgbClr val="ffde66"/>
                </a:solidFill>
                <a:uFillTx/>
                <a:latin typeface="Trebuchet MS"/>
                <a:hlinkClick r:id="rId1"/>
              </a:rPr>
              <a:t>https://el.wikipedia.org/wiki/</a:t>
            </a:r>
            <a:r>
              <a:rPr b="0" lang="el-GR" sz="2600" spc="-1" strike="noStrike" u="sng">
                <a:solidFill>
                  <a:srgbClr val="ffde66"/>
                </a:solidFill>
                <a:uFillTx/>
                <a:latin typeface="Trebuchet MS"/>
                <a:hlinkClick r:id="rId2"/>
              </a:rPr>
              <a:t>Βιομηχανική_επανάσταση</a:t>
            </a:r>
            <a:endParaRPr b="0" lang="el-GR" sz="2600" spc="-1" strike="noStrike">
              <a:solidFill>
                <a:srgbClr val="000000"/>
              </a:solidFill>
              <a:latin typeface="Trebuchet MS"/>
            </a:endParaRPr>
          </a:p>
          <a:p>
            <a:pPr marL="274320" indent="-274320">
              <a:lnSpc>
                <a:spcPct val="100000"/>
              </a:lnSpc>
              <a:spcBef>
                <a:spcPts val="601"/>
              </a:spcBef>
              <a:buClr>
                <a:srgbClr val="b13f9a"/>
              </a:buClr>
              <a:buSzPct val="73000"/>
              <a:buFont typeface="Wingdings 2" charset="2"/>
              <a:buChar char=""/>
            </a:pPr>
            <a:r>
              <a:rPr b="0" lang="en-US" sz="2600" spc="-1" strike="noStrike" u="sng">
                <a:solidFill>
                  <a:srgbClr val="ffde66"/>
                </a:solidFill>
                <a:uFillTx/>
                <a:latin typeface="Trebuchet MS"/>
                <a:hlinkClick r:id="rId3"/>
              </a:rPr>
              <a:t>https://maxmag.gr/politismos/o-rolos-ton-gynaikon-sti-viomichaniki-epanastasi</a:t>
            </a:r>
            <a:endParaRPr b="0" lang="el-GR" sz="2600" spc="-1" strike="noStrike">
              <a:solidFill>
                <a:srgbClr val="000000"/>
              </a:solidFill>
              <a:latin typeface="Trebuchet MS"/>
            </a:endParaRPr>
          </a:p>
          <a:p>
            <a:pPr>
              <a:lnSpc>
                <a:spcPct val="100000"/>
              </a:lnSpc>
              <a:spcBef>
                <a:spcPts val="601"/>
              </a:spcBef>
              <a:buNone/>
            </a:pPr>
            <a:endParaRPr b="0" lang="el-GR" sz="2600" spc="-1" strike="noStrike">
              <a:solidFill>
                <a:srgbClr val="000000"/>
              </a:solidFill>
              <a:latin typeface="Trebuchet MS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PlaceHolder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8520" cy="965520"/>
          </a:xfrm>
          <a:prstGeom prst="rect">
            <a:avLst/>
          </a:prstGeom>
          <a:noFill/>
          <a:ln w="0">
            <a:noFill/>
          </a:ln>
        </p:spPr>
        <p:txBody>
          <a:bodyPr lIns="45720" rIns="45720" tIns="0" bIns="0" anchor="b">
            <a:normAutofit/>
          </a:bodyPr>
          <a:p>
            <a:pPr>
              <a:lnSpc>
                <a:spcPct val="100000"/>
              </a:lnSpc>
              <a:buNone/>
            </a:pPr>
            <a:r>
              <a:rPr b="1" lang="el-GR" sz="3600" spc="-1" strike="noStrike" cap="all">
                <a:latin typeface="Trebuchet MS"/>
              </a:rPr>
              <a:t>Η ΒΙΟΜΗΧΑΝΙΚΗ ΕΠΑΝΑΣΤΑΣΗ</a:t>
            </a:r>
            <a:endParaRPr b="0" lang="el-GR" sz="3600" spc="-1" strike="noStrike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89" name="PlaceHolder 2"/>
          <p:cNvSpPr>
            <a:spLocks noGrp="1"/>
          </p:cNvSpPr>
          <p:nvPr>
            <p:ph/>
          </p:nvPr>
        </p:nvSpPr>
        <p:spPr>
          <a:xfrm>
            <a:off x="642960" y="1357200"/>
            <a:ext cx="7714800" cy="5357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rmAutofit/>
          </a:bodyPr>
          <a:p>
            <a:pPr marL="274320" indent="-274320">
              <a:lnSpc>
                <a:spcPct val="100000"/>
              </a:lnSpc>
              <a:spcBef>
                <a:spcPts val="601"/>
              </a:spcBef>
              <a:buClr>
                <a:srgbClr val="b13f9a"/>
              </a:buClr>
              <a:buSzPct val="73000"/>
              <a:buFont typeface="Wingdings 2" charset="2"/>
              <a:buChar char=""/>
            </a:pPr>
            <a:r>
              <a:rPr b="1" lang="el-GR" sz="2600" spc="-1" strike="noStrike">
                <a:solidFill>
                  <a:srgbClr val="000000"/>
                </a:solidFill>
                <a:latin typeface="Trebuchet MS"/>
              </a:rPr>
              <a:t>Έναρξη τον 18ο αιώνα στη Μεγάλη Βρετανία</a:t>
            </a:r>
            <a:endParaRPr b="0" lang="el-GR" sz="2600" spc="-1" strike="noStrike">
              <a:solidFill>
                <a:srgbClr val="000000"/>
              </a:solidFill>
              <a:latin typeface="Trebuchet MS"/>
            </a:endParaRPr>
          </a:p>
          <a:p>
            <a:pPr marL="274320" indent="-274320">
              <a:lnSpc>
                <a:spcPct val="100000"/>
              </a:lnSpc>
              <a:spcBef>
                <a:spcPts val="601"/>
              </a:spcBef>
              <a:buClr>
                <a:srgbClr val="b13f9a"/>
              </a:buClr>
              <a:buSzPct val="73000"/>
              <a:buFont typeface="Wingdings 2" charset="2"/>
              <a:buChar char=""/>
            </a:pPr>
            <a:r>
              <a:rPr b="1" lang="el-GR" sz="2600" spc="-1" strike="noStrike">
                <a:solidFill>
                  <a:srgbClr val="000000"/>
                </a:solidFill>
                <a:latin typeface="Trebuchet MS"/>
              </a:rPr>
              <a:t>Εξάπλωση στη δυτική Ευρώπη</a:t>
            </a:r>
            <a:endParaRPr b="0" lang="el-GR" sz="2600" spc="-1" strike="noStrike">
              <a:solidFill>
                <a:srgbClr val="000000"/>
              </a:solidFill>
              <a:latin typeface="Trebuchet MS"/>
            </a:endParaRPr>
          </a:p>
          <a:p>
            <a:pPr marL="274320" indent="-274320">
              <a:lnSpc>
                <a:spcPct val="100000"/>
              </a:lnSpc>
              <a:spcBef>
                <a:spcPts val="601"/>
              </a:spcBef>
              <a:buClr>
                <a:srgbClr val="b13f9a"/>
              </a:buClr>
              <a:buSzPct val="73000"/>
              <a:buFont typeface="Wingdings 2" charset="2"/>
              <a:buChar char=""/>
            </a:pPr>
            <a:r>
              <a:rPr b="1" lang="el-GR" sz="2600" spc="-1" strike="noStrike">
                <a:solidFill>
                  <a:srgbClr val="000000"/>
                </a:solidFill>
                <a:latin typeface="Trebuchet MS"/>
              </a:rPr>
              <a:t>Μετάβαση από αγροτική σε βιομηχανική οικονομία</a:t>
            </a:r>
            <a:endParaRPr b="0" lang="el-GR" sz="2600" spc="-1" strike="noStrike">
              <a:solidFill>
                <a:srgbClr val="000000"/>
              </a:solidFill>
              <a:latin typeface="Trebuchet MS"/>
            </a:endParaRPr>
          </a:p>
          <a:p>
            <a:pPr marL="274320" indent="-274320">
              <a:lnSpc>
                <a:spcPct val="100000"/>
              </a:lnSpc>
              <a:spcBef>
                <a:spcPts val="601"/>
              </a:spcBef>
              <a:buClr>
                <a:srgbClr val="b13f9a"/>
              </a:buClr>
              <a:buSzPct val="73000"/>
              <a:buFont typeface="Wingdings 2" charset="2"/>
              <a:buChar char=""/>
            </a:pPr>
            <a:r>
              <a:rPr b="1" lang="el-GR" sz="2600" spc="-1" strike="noStrike">
                <a:solidFill>
                  <a:srgbClr val="000000"/>
                </a:solidFill>
                <a:latin typeface="Trebuchet MS"/>
              </a:rPr>
              <a:t>Άνοδος καπιταλισμού</a:t>
            </a:r>
            <a:endParaRPr b="0" lang="el-GR" sz="2600" spc="-1" strike="noStrike">
              <a:solidFill>
                <a:srgbClr val="000000"/>
              </a:solidFill>
              <a:latin typeface="Trebuchet MS"/>
            </a:endParaRPr>
          </a:p>
          <a:p>
            <a:pPr marL="274320" indent="-274320">
              <a:lnSpc>
                <a:spcPct val="100000"/>
              </a:lnSpc>
              <a:spcBef>
                <a:spcPts val="601"/>
              </a:spcBef>
              <a:buClr>
                <a:srgbClr val="b13f9a"/>
              </a:buClr>
              <a:buSzPct val="73000"/>
              <a:buFont typeface="Wingdings 2" charset="2"/>
              <a:buChar char=""/>
            </a:pPr>
            <a:r>
              <a:rPr b="1" lang="el-GR" sz="2600" spc="-1" strike="noStrike">
                <a:solidFill>
                  <a:srgbClr val="000000"/>
                </a:solidFill>
                <a:latin typeface="Trebuchet MS"/>
              </a:rPr>
              <a:t>Ραγδαία τεχνολογική ανάπτυξη</a:t>
            </a:r>
            <a:endParaRPr b="0" lang="el-GR" sz="2600" spc="-1" strike="noStrike">
              <a:solidFill>
                <a:srgbClr val="000000"/>
              </a:solidFill>
              <a:latin typeface="Trebuchet MS"/>
            </a:endParaRPr>
          </a:p>
          <a:p>
            <a:pPr marL="36720">
              <a:lnSpc>
                <a:spcPct val="100000"/>
              </a:lnSpc>
              <a:spcBef>
                <a:spcPts val="601"/>
              </a:spcBef>
              <a:buNone/>
              <a:tabLst>
                <a:tab algn="l" pos="0"/>
              </a:tabLst>
            </a:pPr>
            <a:endParaRPr b="0" lang="el-GR" sz="2600" spc="-1" strike="noStrike">
              <a:solidFill>
                <a:srgbClr val="000000"/>
              </a:solidFill>
              <a:latin typeface="Trebuchet MS"/>
            </a:endParaRPr>
          </a:p>
        </p:txBody>
      </p:sp>
      <p:pic>
        <p:nvPicPr>
          <p:cNvPr id="90" name="3 - Εικόνα" descr="32520322.jpg"/>
          <p:cNvPicPr/>
          <p:nvPr/>
        </p:nvPicPr>
        <p:blipFill>
          <a:blip r:embed="rId1"/>
          <a:stretch/>
        </p:blipFill>
        <p:spPr>
          <a:xfrm>
            <a:off x="1571760" y="4143240"/>
            <a:ext cx="5357520" cy="24285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PlaceHolder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8520" cy="1036800"/>
          </a:xfrm>
          <a:prstGeom prst="rect">
            <a:avLst/>
          </a:prstGeom>
          <a:noFill/>
          <a:ln w="0">
            <a:noFill/>
          </a:ln>
        </p:spPr>
        <p:txBody>
          <a:bodyPr lIns="45720" rIns="45720" tIns="0" bIns="0" anchor="b">
            <a:normAutofit fontScale="97000"/>
          </a:bodyPr>
          <a:p>
            <a:pPr>
              <a:lnSpc>
                <a:spcPct val="100000"/>
              </a:lnSpc>
              <a:buNone/>
            </a:pPr>
            <a:r>
              <a:rPr b="1" lang="el-GR" sz="3600" spc="-1" strike="noStrike" cap="all">
                <a:latin typeface="Trebuchet MS"/>
              </a:rPr>
              <a:t>ΑΛΛΑΓΕΣ ΚΑΤΑ ΤΗΝ ΕΠΑΝΑΣΤΑΣΗ</a:t>
            </a:r>
            <a:endParaRPr b="0" lang="el-GR" sz="3600" spc="-1" strike="noStrike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92" name="PlaceHolder 2"/>
          <p:cNvSpPr>
            <a:spLocks noGrp="1"/>
          </p:cNvSpPr>
          <p:nvPr>
            <p:ph/>
          </p:nvPr>
        </p:nvSpPr>
        <p:spPr>
          <a:xfrm>
            <a:off x="642960" y="1357200"/>
            <a:ext cx="7714800" cy="5357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rmAutofit/>
          </a:bodyPr>
          <a:p>
            <a:pPr marL="274320" indent="-274320">
              <a:lnSpc>
                <a:spcPct val="100000"/>
              </a:lnSpc>
              <a:spcBef>
                <a:spcPts val="601"/>
              </a:spcBef>
              <a:buClr>
                <a:srgbClr val="b13f9a"/>
              </a:buClr>
              <a:buSzPct val="73000"/>
              <a:buFont typeface="Wingdings 2" charset="2"/>
              <a:buChar char=""/>
            </a:pPr>
            <a:r>
              <a:rPr b="1" lang="el-GR" sz="2600" spc="-1" strike="noStrike">
                <a:solidFill>
                  <a:srgbClr val="000000"/>
                </a:solidFill>
                <a:latin typeface="Trebuchet MS"/>
              </a:rPr>
              <a:t>Εκμηχάνιση παραγωγής βάμβακος</a:t>
            </a:r>
            <a:endParaRPr b="0" lang="el-GR" sz="2600" spc="-1" strike="noStrike">
              <a:solidFill>
                <a:srgbClr val="000000"/>
              </a:solidFill>
              <a:latin typeface="Trebuchet MS"/>
            </a:endParaRPr>
          </a:p>
          <a:p>
            <a:pPr marL="274320" indent="-274320">
              <a:lnSpc>
                <a:spcPct val="100000"/>
              </a:lnSpc>
              <a:spcBef>
                <a:spcPts val="601"/>
              </a:spcBef>
              <a:buClr>
                <a:srgbClr val="b13f9a"/>
              </a:buClr>
              <a:buSzPct val="73000"/>
              <a:buFont typeface="Wingdings 2" charset="2"/>
              <a:buChar char=""/>
            </a:pPr>
            <a:r>
              <a:rPr b="1" lang="el-GR" sz="2600" spc="-1" strike="noStrike">
                <a:solidFill>
                  <a:srgbClr val="000000"/>
                </a:solidFill>
                <a:latin typeface="Trebuchet MS"/>
              </a:rPr>
              <a:t>Ανάπτυξη εργοστασίων</a:t>
            </a:r>
            <a:endParaRPr b="0" lang="el-GR" sz="2600" spc="-1" strike="noStrike">
              <a:solidFill>
                <a:srgbClr val="000000"/>
              </a:solidFill>
              <a:latin typeface="Trebuchet MS"/>
            </a:endParaRPr>
          </a:p>
          <a:p>
            <a:pPr marL="274320" indent="-274320">
              <a:lnSpc>
                <a:spcPct val="100000"/>
              </a:lnSpc>
              <a:spcBef>
                <a:spcPts val="601"/>
              </a:spcBef>
              <a:buClr>
                <a:srgbClr val="b13f9a"/>
              </a:buClr>
              <a:buSzPct val="73000"/>
              <a:buFont typeface="Wingdings 2" charset="2"/>
              <a:buChar char=""/>
            </a:pPr>
            <a:r>
              <a:rPr b="1" lang="el-GR" sz="2600" spc="-1" strike="noStrike">
                <a:solidFill>
                  <a:srgbClr val="000000"/>
                </a:solidFill>
                <a:latin typeface="Trebuchet MS"/>
              </a:rPr>
              <a:t>Αύξηση παραγωγικότητας</a:t>
            </a:r>
            <a:endParaRPr b="0" lang="el-GR" sz="2600" spc="-1" strike="noStrike">
              <a:solidFill>
                <a:srgbClr val="000000"/>
              </a:solidFill>
              <a:latin typeface="Trebuchet MS"/>
            </a:endParaRPr>
          </a:p>
          <a:p>
            <a:pPr marL="274320" indent="-274320">
              <a:lnSpc>
                <a:spcPct val="100000"/>
              </a:lnSpc>
              <a:spcBef>
                <a:spcPts val="601"/>
              </a:spcBef>
              <a:buClr>
                <a:srgbClr val="b13f9a"/>
              </a:buClr>
              <a:buSzPct val="73000"/>
              <a:buFont typeface="Wingdings 2" charset="2"/>
              <a:buChar char=""/>
            </a:pPr>
            <a:r>
              <a:rPr b="1" lang="el-GR" sz="2600" spc="-1" strike="noStrike">
                <a:solidFill>
                  <a:srgbClr val="000000"/>
                </a:solidFill>
                <a:latin typeface="Trebuchet MS"/>
              </a:rPr>
              <a:t>Επέκταση βαμβακοκαλλιέργειας στις Ηνωμένες Πολιτείες</a:t>
            </a:r>
            <a:endParaRPr b="0" lang="el-GR" sz="2600" spc="-1" strike="noStrike">
              <a:solidFill>
                <a:srgbClr val="000000"/>
              </a:solidFill>
              <a:latin typeface="Trebuchet MS"/>
            </a:endParaRPr>
          </a:p>
          <a:p>
            <a:pPr marL="274320" indent="-274320">
              <a:lnSpc>
                <a:spcPct val="100000"/>
              </a:lnSpc>
              <a:spcBef>
                <a:spcPts val="601"/>
              </a:spcBef>
              <a:buClr>
                <a:srgbClr val="b13f9a"/>
              </a:buClr>
              <a:buSzPct val="73000"/>
              <a:buFont typeface="Wingdings 2" charset="2"/>
              <a:buChar char=""/>
            </a:pPr>
            <a:r>
              <a:rPr b="1" lang="el-GR" sz="2600" spc="-1" strike="noStrike">
                <a:solidFill>
                  <a:srgbClr val="000000"/>
                </a:solidFill>
                <a:latin typeface="Trebuchet MS"/>
              </a:rPr>
              <a:t>Το βαμβάκι = βασικό εξαγώγιμο προϊόν</a:t>
            </a:r>
            <a:endParaRPr b="0" lang="el-GR" sz="2600" spc="-1" strike="noStrike">
              <a:solidFill>
                <a:srgbClr val="000000"/>
              </a:solidFill>
              <a:latin typeface="Trebuchet MS"/>
            </a:endParaRPr>
          </a:p>
          <a:p>
            <a:pPr>
              <a:lnSpc>
                <a:spcPct val="100000"/>
              </a:lnSpc>
              <a:spcBef>
                <a:spcPts val="601"/>
              </a:spcBef>
              <a:buNone/>
            </a:pPr>
            <a:endParaRPr b="0" lang="el-GR" sz="2600" spc="-1" strike="noStrike">
              <a:solidFill>
                <a:srgbClr val="000000"/>
              </a:solidFill>
              <a:latin typeface="Trebuchet MS"/>
            </a:endParaRPr>
          </a:p>
          <a:p>
            <a:pPr marL="36720">
              <a:lnSpc>
                <a:spcPct val="100000"/>
              </a:lnSpc>
              <a:spcBef>
                <a:spcPts val="601"/>
              </a:spcBef>
              <a:buNone/>
              <a:tabLst>
                <a:tab algn="l" pos="0"/>
              </a:tabLst>
            </a:pPr>
            <a:endParaRPr b="0" lang="el-GR" sz="2600" spc="-1" strike="noStrike">
              <a:solidFill>
                <a:srgbClr val="000000"/>
              </a:solidFill>
              <a:latin typeface="Trebuchet MS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PlaceHolder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8520" cy="1036800"/>
          </a:xfrm>
          <a:prstGeom prst="rect">
            <a:avLst/>
          </a:prstGeom>
          <a:noFill/>
          <a:ln w="0">
            <a:noFill/>
          </a:ln>
        </p:spPr>
        <p:txBody>
          <a:bodyPr lIns="45720" rIns="45720" tIns="0" bIns="0" anchor="b">
            <a:normAutofit/>
          </a:bodyPr>
          <a:p>
            <a:pPr>
              <a:lnSpc>
                <a:spcPct val="100000"/>
              </a:lnSpc>
              <a:buNone/>
            </a:pPr>
            <a:r>
              <a:rPr b="1" lang="el-GR" sz="3600" spc="-1" strike="noStrike" cap="all">
                <a:latin typeface="Trebuchet MS"/>
              </a:rPr>
              <a:t>ΣΥΝΘΗΚΕΣ ΖΩΗΣ ΚΑΙ ΕΡΓΑΣΙΑΣ</a:t>
            </a:r>
            <a:endParaRPr b="0" lang="el-GR" sz="3600" spc="-1" strike="noStrike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94" name="PlaceHolder 2"/>
          <p:cNvSpPr>
            <a:spLocks noGrp="1"/>
          </p:cNvSpPr>
          <p:nvPr>
            <p:ph/>
          </p:nvPr>
        </p:nvSpPr>
        <p:spPr>
          <a:xfrm>
            <a:off x="642960" y="1357200"/>
            <a:ext cx="7714800" cy="5357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rmAutofit/>
          </a:bodyPr>
          <a:p>
            <a:pPr marL="274320" indent="-274320">
              <a:lnSpc>
                <a:spcPct val="100000"/>
              </a:lnSpc>
              <a:spcBef>
                <a:spcPts val="601"/>
              </a:spcBef>
              <a:buClr>
                <a:srgbClr val="b13f9a"/>
              </a:buClr>
              <a:buSzPct val="73000"/>
              <a:buFont typeface="Wingdings 2" charset="2"/>
              <a:buChar char=""/>
            </a:pPr>
            <a:r>
              <a:rPr b="1" lang="el-GR" sz="2600" spc="-1" strike="noStrike">
                <a:solidFill>
                  <a:srgbClr val="000000"/>
                </a:solidFill>
                <a:latin typeface="Trebuchet MS"/>
              </a:rPr>
              <a:t>12–16 ώρες εργασίας ημερησίως</a:t>
            </a:r>
            <a:endParaRPr b="0" lang="el-GR" sz="2600" spc="-1" strike="noStrike">
              <a:solidFill>
                <a:srgbClr val="000000"/>
              </a:solidFill>
              <a:latin typeface="Trebuchet MS"/>
            </a:endParaRPr>
          </a:p>
          <a:p>
            <a:pPr marL="274320" indent="-274320">
              <a:lnSpc>
                <a:spcPct val="100000"/>
              </a:lnSpc>
              <a:spcBef>
                <a:spcPts val="601"/>
              </a:spcBef>
              <a:buClr>
                <a:srgbClr val="b13f9a"/>
              </a:buClr>
              <a:buSzPct val="73000"/>
              <a:buFont typeface="Wingdings 2" charset="2"/>
              <a:buChar char=""/>
            </a:pPr>
            <a:r>
              <a:rPr b="1" lang="el-GR" sz="2600" spc="-1" strike="noStrike">
                <a:solidFill>
                  <a:srgbClr val="000000"/>
                </a:solidFill>
                <a:latin typeface="Trebuchet MS"/>
              </a:rPr>
              <a:t>Πολύ χαμηλοί μισθοί</a:t>
            </a:r>
            <a:endParaRPr b="0" lang="el-GR" sz="2600" spc="-1" strike="noStrike">
              <a:solidFill>
                <a:srgbClr val="000000"/>
              </a:solidFill>
              <a:latin typeface="Trebuchet MS"/>
            </a:endParaRPr>
          </a:p>
          <a:p>
            <a:pPr marL="274320" indent="-274320">
              <a:lnSpc>
                <a:spcPct val="100000"/>
              </a:lnSpc>
              <a:spcBef>
                <a:spcPts val="601"/>
              </a:spcBef>
              <a:buClr>
                <a:srgbClr val="b13f9a"/>
              </a:buClr>
              <a:buSzPct val="73000"/>
              <a:buFont typeface="Wingdings 2" charset="2"/>
              <a:buChar char=""/>
            </a:pPr>
            <a:r>
              <a:rPr b="1" lang="el-GR" sz="2600" spc="-1" strike="noStrike">
                <a:solidFill>
                  <a:srgbClr val="000000"/>
                </a:solidFill>
                <a:latin typeface="Trebuchet MS"/>
              </a:rPr>
              <a:t>Παιδική εργασία</a:t>
            </a:r>
            <a:endParaRPr b="0" lang="el-GR" sz="2600" spc="-1" strike="noStrike">
              <a:solidFill>
                <a:srgbClr val="000000"/>
              </a:solidFill>
              <a:latin typeface="Trebuchet MS"/>
            </a:endParaRPr>
          </a:p>
          <a:p>
            <a:pPr marL="274320" indent="-274320">
              <a:lnSpc>
                <a:spcPct val="100000"/>
              </a:lnSpc>
              <a:spcBef>
                <a:spcPts val="601"/>
              </a:spcBef>
              <a:buClr>
                <a:srgbClr val="b13f9a"/>
              </a:buClr>
              <a:buSzPct val="73000"/>
              <a:buFont typeface="Wingdings 2" charset="2"/>
              <a:buChar char=""/>
            </a:pPr>
            <a:r>
              <a:rPr b="1" lang="el-GR" sz="2600" spc="-1" strike="noStrike">
                <a:solidFill>
                  <a:srgbClr val="000000"/>
                </a:solidFill>
                <a:latin typeface="Trebuchet MS"/>
              </a:rPr>
              <a:t>Ανθυγιεινές κατοικίες</a:t>
            </a:r>
            <a:endParaRPr b="0" lang="el-GR" sz="2600" spc="-1" strike="noStrike">
              <a:solidFill>
                <a:srgbClr val="000000"/>
              </a:solidFill>
              <a:latin typeface="Trebuchet MS"/>
            </a:endParaRPr>
          </a:p>
          <a:p>
            <a:pPr marL="274320" indent="-274320">
              <a:lnSpc>
                <a:spcPct val="100000"/>
              </a:lnSpc>
              <a:spcBef>
                <a:spcPts val="601"/>
              </a:spcBef>
              <a:buClr>
                <a:srgbClr val="b13f9a"/>
              </a:buClr>
              <a:buSzPct val="73000"/>
              <a:buFont typeface="Wingdings 2" charset="2"/>
              <a:buChar char=""/>
            </a:pPr>
            <a:r>
              <a:rPr b="1" lang="el-GR" sz="2600" spc="-1" strike="noStrike">
                <a:solidFill>
                  <a:srgbClr val="000000"/>
                </a:solidFill>
                <a:latin typeface="Trebuchet MS"/>
              </a:rPr>
              <a:t>Μισθολογική ανισότητα</a:t>
            </a:r>
            <a:endParaRPr b="0" lang="el-GR" sz="2600" spc="-1" strike="noStrike">
              <a:solidFill>
                <a:srgbClr val="000000"/>
              </a:solidFill>
              <a:latin typeface="Trebuchet MS"/>
            </a:endParaRPr>
          </a:p>
          <a:p>
            <a:pPr>
              <a:lnSpc>
                <a:spcPct val="100000"/>
              </a:lnSpc>
              <a:spcBef>
                <a:spcPts val="601"/>
              </a:spcBef>
              <a:buNone/>
            </a:pPr>
            <a:endParaRPr b="0" lang="el-GR" sz="2600" spc="-1" strike="noStrike">
              <a:solidFill>
                <a:srgbClr val="000000"/>
              </a:solidFill>
              <a:latin typeface="Trebuchet MS"/>
            </a:endParaRPr>
          </a:p>
          <a:p>
            <a:pPr marL="36720">
              <a:lnSpc>
                <a:spcPct val="100000"/>
              </a:lnSpc>
              <a:spcBef>
                <a:spcPts val="601"/>
              </a:spcBef>
              <a:buNone/>
              <a:tabLst>
                <a:tab algn="l" pos="0"/>
              </a:tabLst>
            </a:pPr>
            <a:endParaRPr b="0" lang="el-GR" sz="2600" spc="-1" strike="noStrike">
              <a:solidFill>
                <a:srgbClr val="000000"/>
              </a:solidFill>
              <a:latin typeface="Trebuchet MS"/>
            </a:endParaRPr>
          </a:p>
          <a:p>
            <a:pPr marL="36720">
              <a:lnSpc>
                <a:spcPct val="100000"/>
              </a:lnSpc>
              <a:spcBef>
                <a:spcPts val="601"/>
              </a:spcBef>
              <a:buNone/>
              <a:tabLst>
                <a:tab algn="l" pos="0"/>
              </a:tabLst>
            </a:pPr>
            <a:endParaRPr b="0" lang="el-GR" sz="2600" spc="-1" strike="noStrike">
              <a:solidFill>
                <a:srgbClr val="000000"/>
              </a:solidFill>
              <a:latin typeface="Trebuchet MS"/>
            </a:endParaRPr>
          </a:p>
        </p:txBody>
      </p:sp>
      <p:pic>
        <p:nvPicPr>
          <p:cNvPr id="95" name="3 - Εικόνα" descr="Coaltub.png"/>
          <p:cNvPicPr/>
          <p:nvPr/>
        </p:nvPicPr>
        <p:blipFill>
          <a:blip r:embed="rId1"/>
          <a:stretch/>
        </p:blipFill>
        <p:spPr>
          <a:xfrm>
            <a:off x="3714840" y="4071960"/>
            <a:ext cx="4142880" cy="24570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PlaceHolder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8520" cy="1142640"/>
          </a:xfrm>
          <a:prstGeom prst="rect">
            <a:avLst/>
          </a:prstGeom>
          <a:noFill/>
          <a:ln w="0">
            <a:noFill/>
          </a:ln>
        </p:spPr>
        <p:txBody>
          <a:bodyPr lIns="45720" rIns="45720" tIns="0" bIns="0" anchor="b">
            <a:normAutofit/>
          </a:bodyPr>
          <a:p>
            <a:pPr>
              <a:lnSpc>
                <a:spcPct val="100000"/>
              </a:lnSpc>
              <a:buNone/>
            </a:pPr>
            <a:r>
              <a:rPr b="1" lang="el-GR" sz="3600" spc="-1" strike="noStrike" cap="all">
                <a:latin typeface="Trebuchet MS"/>
              </a:rPr>
              <a:t>ΟΙ ΓΥΝΑΙΚΕΣ ΠΡΙΝ ΤΗ ΒΙΟΜΗΧΑΝΙΚΗ ΕΠΑΝΑΣΤΑΣΗ</a:t>
            </a:r>
            <a:endParaRPr b="0" lang="el-GR" sz="3600" spc="-1" strike="noStrike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97" name="PlaceHolder 2"/>
          <p:cNvSpPr>
            <a:spLocks noGrp="1"/>
          </p:cNvSpPr>
          <p:nvPr>
            <p:ph/>
          </p:nvPr>
        </p:nvSpPr>
        <p:spPr>
          <a:xfrm>
            <a:off x="755640" y="1845000"/>
            <a:ext cx="7714800" cy="5357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rmAutofit/>
          </a:bodyPr>
          <a:p>
            <a:pPr marL="274320" indent="-274320">
              <a:lnSpc>
                <a:spcPct val="100000"/>
              </a:lnSpc>
              <a:spcBef>
                <a:spcPts val="601"/>
              </a:spcBef>
              <a:buClr>
                <a:srgbClr val="b13f9a"/>
              </a:buClr>
              <a:buSzPct val="73000"/>
              <a:buFont typeface="Wingdings 2" charset="2"/>
              <a:buChar char=""/>
            </a:pPr>
            <a:r>
              <a:rPr b="1" lang="el-GR" sz="2600" spc="-1" strike="noStrike">
                <a:solidFill>
                  <a:srgbClr val="000000"/>
                </a:solidFill>
                <a:latin typeface="Trebuchet MS"/>
              </a:rPr>
              <a:t>Παραδοσιακός ο ρόλος τους</a:t>
            </a:r>
            <a:endParaRPr b="0" lang="el-GR" sz="2600" spc="-1" strike="noStrike">
              <a:solidFill>
                <a:srgbClr val="000000"/>
              </a:solidFill>
              <a:latin typeface="Trebuchet MS"/>
            </a:endParaRPr>
          </a:p>
          <a:p>
            <a:pPr marL="274320" indent="-274320">
              <a:lnSpc>
                <a:spcPct val="100000"/>
              </a:lnSpc>
              <a:spcBef>
                <a:spcPts val="601"/>
              </a:spcBef>
              <a:buClr>
                <a:srgbClr val="b13f9a"/>
              </a:buClr>
              <a:buSzPct val="73000"/>
              <a:buFont typeface="Wingdings 2" charset="2"/>
              <a:buChar char=""/>
            </a:pPr>
            <a:r>
              <a:rPr b="1" lang="el-GR" sz="2600" spc="-1" strike="noStrike">
                <a:solidFill>
                  <a:srgbClr val="000000"/>
                </a:solidFill>
                <a:latin typeface="Trebuchet MS"/>
              </a:rPr>
              <a:t>Θεωρούνταν ότι ανήκαν στο σπίτι</a:t>
            </a:r>
            <a:endParaRPr b="0" lang="el-GR" sz="2600" spc="-1" strike="noStrike">
              <a:solidFill>
                <a:srgbClr val="000000"/>
              </a:solidFill>
              <a:latin typeface="Trebuchet MS"/>
            </a:endParaRPr>
          </a:p>
          <a:p>
            <a:pPr marL="274320" indent="-274320">
              <a:lnSpc>
                <a:spcPct val="100000"/>
              </a:lnSpc>
              <a:spcBef>
                <a:spcPts val="601"/>
              </a:spcBef>
              <a:buClr>
                <a:srgbClr val="b13f9a"/>
              </a:buClr>
              <a:buSzPct val="73000"/>
              <a:buFont typeface="Wingdings 2" charset="2"/>
              <a:buChar char=""/>
            </a:pPr>
            <a:r>
              <a:rPr b="1" lang="el-GR" sz="2600" spc="-1" strike="noStrike">
                <a:solidFill>
                  <a:srgbClr val="000000"/>
                </a:solidFill>
                <a:latin typeface="Trebuchet MS"/>
              </a:rPr>
              <a:t>Φρόντιζαν την οικογένεια και το σπίτι</a:t>
            </a:r>
            <a:endParaRPr b="0" lang="el-GR" sz="2600" spc="-1" strike="noStrike">
              <a:solidFill>
                <a:srgbClr val="000000"/>
              </a:solidFill>
              <a:latin typeface="Trebuchet MS"/>
            </a:endParaRPr>
          </a:p>
        </p:txBody>
      </p:sp>
      <p:pic>
        <p:nvPicPr>
          <p:cNvPr id="98" name="Picture 3" descr="βιομηχανική επανάσταση"/>
          <p:cNvPicPr/>
          <p:nvPr/>
        </p:nvPicPr>
        <p:blipFill>
          <a:blip r:embed="rId1"/>
          <a:stretch/>
        </p:blipFill>
        <p:spPr>
          <a:xfrm>
            <a:off x="2214720" y="3786120"/>
            <a:ext cx="4248000" cy="28191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PlaceHolder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8520" cy="1142640"/>
          </a:xfrm>
          <a:prstGeom prst="rect">
            <a:avLst/>
          </a:prstGeom>
          <a:noFill/>
          <a:ln w="0">
            <a:noFill/>
          </a:ln>
        </p:spPr>
        <p:txBody>
          <a:bodyPr lIns="45720" rIns="45720" tIns="0" bIns="0" anchor="b">
            <a:normAutofit/>
          </a:bodyPr>
          <a:p>
            <a:pPr>
              <a:lnSpc>
                <a:spcPct val="100000"/>
              </a:lnSpc>
              <a:buNone/>
            </a:pPr>
            <a:r>
              <a:rPr b="1" lang="el-GR" sz="3600" spc="-1" strike="noStrike" cap="all">
                <a:latin typeface="Trebuchet MS"/>
              </a:rPr>
              <a:t>Η ΓΥΝΑΙΚΕΙΑ ΕΡΓΑΣΙΑ ΚΑΤΑ ΤΗ ΒΙΟΜΗΧΑΝΙΚΗ ΕΠΑΝΑΣΤΑΣΗ</a:t>
            </a:r>
            <a:endParaRPr b="0" lang="el-GR" sz="3600" spc="-1" strike="noStrike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100" name="PlaceHolder 2"/>
          <p:cNvSpPr>
            <a:spLocks noGrp="1"/>
          </p:cNvSpPr>
          <p:nvPr>
            <p:ph/>
          </p:nvPr>
        </p:nvSpPr>
        <p:spPr>
          <a:xfrm>
            <a:off x="539640" y="1772640"/>
            <a:ext cx="7714800" cy="5357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rmAutofit/>
          </a:bodyPr>
          <a:p>
            <a:pPr marL="274320" indent="-274320">
              <a:lnSpc>
                <a:spcPct val="100000"/>
              </a:lnSpc>
              <a:spcBef>
                <a:spcPts val="601"/>
              </a:spcBef>
              <a:buClr>
                <a:srgbClr val="b13f9a"/>
              </a:buClr>
              <a:buSzPct val="73000"/>
              <a:buFont typeface="Wingdings 2" charset="2"/>
              <a:buChar char=""/>
            </a:pPr>
            <a:r>
              <a:rPr b="1" lang="el-GR" sz="2600" spc="-1" strike="noStrike">
                <a:solidFill>
                  <a:srgbClr val="000000"/>
                </a:solidFill>
                <a:latin typeface="Trebuchet MS"/>
              </a:rPr>
              <a:t>Απασχολούνταν κυρίως στα υφαντουργεία</a:t>
            </a:r>
            <a:endParaRPr b="0" lang="el-GR" sz="2600" spc="-1" strike="noStrike">
              <a:solidFill>
                <a:srgbClr val="000000"/>
              </a:solidFill>
              <a:latin typeface="Trebuchet MS"/>
            </a:endParaRPr>
          </a:p>
          <a:p>
            <a:pPr marL="274320" indent="-274320">
              <a:lnSpc>
                <a:spcPct val="100000"/>
              </a:lnSpc>
              <a:spcBef>
                <a:spcPts val="601"/>
              </a:spcBef>
              <a:buClr>
                <a:srgbClr val="b13f9a"/>
              </a:buClr>
              <a:buSzPct val="73000"/>
              <a:buFont typeface="Wingdings 2" charset="2"/>
              <a:buChar char=""/>
            </a:pPr>
            <a:r>
              <a:rPr b="1" lang="el-GR" sz="2600" spc="-1" strike="noStrike">
                <a:solidFill>
                  <a:srgbClr val="000000"/>
                </a:solidFill>
                <a:latin typeface="Trebuchet MS"/>
              </a:rPr>
              <a:t>Θεωρούνταν ανειδίκευτες</a:t>
            </a:r>
            <a:endParaRPr b="0" lang="el-GR" sz="2600" spc="-1" strike="noStrike">
              <a:solidFill>
                <a:srgbClr val="000000"/>
              </a:solidFill>
              <a:latin typeface="Trebuchet MS"/>
            </a:endParaRPr>
          </a:p>
          <a:p>
            <a:pPr marL="274320" indent="-274320">
              <a:lnSpc>
                <a:spcPct val="100000"/>
              </a:lnSpc>
              <a:spcBef>
                <a:spcPts val="601"/>
              </a:spcBef>
              <a:buClr>
                <a:srgbClr val="b13f9a"/>
              </a:buClr>
              <a:buSzPct val="73000"/>
              <a:buFont typeface="Wingdings 2" charset="2"/>
              <a:buChar char=""/>
            </a:pPr>
            <a:r>
              <a:rPr b="1" lang="el-GR" sz="2600" spc="-1" strike="noStrike">
                <a:solidFill>
                  <a:srgbClr val="000000"/>
                </a:solidFill>
                <a:latin typeface="Trebuchet MS"/>
              </a:rPr>
              <a:t>Λάμβαναν χαμηλότερους μισθούς από τους άνδρες</a:t>
            </a:r>
            <a:endParaRPr b="0" lang="el-GR" sz="2600" spc="-1" strike="noStrike">
              <a:solidFill>
                <a:srgbClr val="000000"/>
              </a:solidFill>
              <a:latin typeface="Trebuchet MS"/>
            </a:endParaRPr>
          </a:p>
          <a:p>
            <a:pPr marL="274320" indent="-274320">
              <a:lnSpc>
                <a:spcPct val="100000"/>
              </a:lnSpc>
              <a:spcBef>
                <a:spcPts val="601"/>
              </a:spcBef>
              <a:buClr>
                <a:srgbClr val="b13f9a"/>
              </a:buClr>
              <a:buSzPct val="73000"/>
              <a:buFont typeface="Wingdings 2" charset="2"/>
              <a:buChar char=""/>
            </a:pPr>
            <a:r>
              <a:rPr b="1" lang="el-GR" sz="2600" spc="-1" strike="noStrike">
                <a:solidFill>
                  <a:srgbClr val="000000"/>
                </a:solidFill>
                <a:latin typeface="Trebuchet MS"/>
              </a:rPr>
              <a:t>Στήριζαν το οικογενειακό εισόδημα</a:t>
            </a:r>
            <a:endParaRPr b="0" lang="el-GR" sz="2600" spc="-1" strike="noStrike">
              <a:solidFill>
                <a:srgbClr val="000000"/>
              </a:solidFill>
              <a:latin typeface="Trebuchet MS"/>
            </a:endParaRPr>
          </a:p>
          <a:p>
            <a:pPr marL="36720">
              <a:lnSpc>
                <a:spcPct val="100000"/>
              </a:lnSpc>
              <a:spcBef>
                <a:spcPts val="601"/>
              </a:spcBef>
              <a:buNone/>
              <a:tabLst>
                <a:tab algn="l" pos="0"/>
              </a:tabLst>
            </a:pPr>
            <a:endParaRPr b="0" lang="el-GR" sz="2600" spc="-1" strike="noStrike">
              <a:solidFill>
                <a:srgbClr val="000000"/>
              </a:solidFill>
              <a:latin typeface="Trebuchet MS"/>
            </a:endParaRPr>
          </a:p>
          <a:p>
            <a:pPr marL="36720">
              <a:lnSpc>
                <a:spcPct val="100000"/>
              </a:lnSpc>
              <a:spcBef>
                <a:spcPts val="601"/>
              </a:spcBef>
              <a:buNone/>
              <a:tabLst>
                <a:tab algn="l" pos="0"/>
              </a:tabLst>
            </a:pPr>
            <a:endParaRPr b="0" lang="el-GR" sz="2600" spc="-1" strike="noStrike">
              <a:solidFill>
                <a:srgbClr val="000000"/>
              </a:solidFill>
              <a:latin typeface="Trebuchet MS"/>
            </a:endParaRPr>
          </a:p>
          <a:p>
            <a:pPr marL="36720">
              <a:lnSpc>
                <a:spcPct val="100000"/>
              </a:lnSpc>
              <a:spcBef>
                <a:spcPts val="601"/>
              </a:spcBef>
              <a:buNone/>
              <a:tabLst>
                <a:tab algn="l" pos="0"/>
              </a:tabLst>
            </a:pPr>
            <a:endParaRPr b="0" lang="el-GR" sz="2600" spc="-1" strike="noStrike">
              <a:solidFill>
                <a:srgbClr val="000000"/>
              </a:solidFill>
              <a:latin typeface="Trebuchet MS"/>
            </a:endParaRPr>
          </a:p>
        </p:txBody>
      </p:sp>
      <p:pic>
        <p:nvPicPr>
          <p:cNvPr id="101" name="Picture 3" descr="βιομηχανική επανάσταση"/>
          <p:cNvPicPr/>
          <p:nvPr/>
        </p:nvPicPr>
        <p:blipFill>
          <a:blip r:embed="rId1"/>
          <a:stretch/>
        </p:blipFill>
        <p:spPr>
          <a:xfrm>
            <a:off x="785880" y="4286160"/>
            <a:ext cx="3500280" cy="23191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PlaceHolder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8520" cy="1036800"/>
          </a:xfrm>
          <a:prstGeom prst="rect">
            <a:avLst/>
          </a:prstGeom>
          <a:noFill/>
          <a:ln w="0">
            <a:noFill/>
          </a:ln>
        </p:spPr>
        <p:txBody>
          <a:bodyPr lIns="45720" rIns="45720" tIns="0" bIns="0" anchor="b">
            <a:normAutofit/>
          </a:bodyPr>
          <a:p>
            <a:pPr>
              <a:lnSpc>
                <a:spcPct val="100000"/>
              </a:lnSpc>
              <a:buNone/>
            </a:pPr>
            <a:r>
              <a:rPr b="1" lang="el-GR" sz="3600" spc="-1" strike="noStrike" cap="all">
                <a:latin typeface="Trebuchet MS"/>
              </a:rPr>
              <a:t>ΣΥΝΘΗΚΕΣ ΕΡΓΑΣΙΑΣ</a:t>
            </a:r>
            <a:endParaRPr b="0" lang="el-GR" sz="3600" spc="-1" strike="noStrike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103" name="PlaceHolder 2"/>
          <p:cNvSpPr>
            <a:spLocks noGrp="1"/>
          </p:cNvSpPr>
          <p:nvPr>
            <p:ph/>
          </p:nvPr>
        </p:nvSpPr>
        <p:spPr>
          <a:xfrm>
            <a:off x="642960" y="1357200"/>
            <a:ext cx="7714800" cy="5357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rmAutofit/>
          </a:bodyPr>
          <a:p>
            <a:pPr marL="274320" indent="-274320">
              <a:lnSpc>
                <a:spcPct val="100000"/>
              </a:lnSpc>
              <a:spcBef>
                <a:spcPts val="601"/>
              </a:spcBef>
              <a:buClr>
                <a:srgbClr val="b13f9a"/>
              </a:buClr>
              <a:buSzPct val="73000"/>
              <a:buFont typeface="Wingdings 2" charset="2"/>
              <a:buChar char=""/>
            </a:pPr>
            <a:r>
              <a:rPr b="1" lang="el-GR" sz="2600" spc="-1" strike="noStrike">
                <a:solidFill>
                  <a:srgbClr val="000000"/>
                </a:solidFill>
                <a:latin typeface="Trebuchet MS"/>
              </a:rPr>
              <a:t>Ωράριο 6 π.μ.-7 μ.μ.</a:t>
            </a:r>
            <a:endParaRPr b="0" lang="el-GR" sz="2600" spc="-1" strike="noStrike">
              <a:solidFill>
                <a:srgbClr val="000000"/>
              </a:solidFill>
              <a:latin typeface="Trebuchet MS"/>
            </a:endParaRPr>
          </a:p>
          <a:p>
            <a:pPr marL="274320" indent="-274320">
              <a:lnSpc>
                <a:spcPct val="100000"/>
              </a:lnSpc>
              <a:spcBef>
                <a:spcPts val="601"/>
              </a:spcBef>
              <a:buClr>
                <a:srgbClr val="b13f9a"/>
              </a:buClr>
              <a:buSzPct val="73000"/>
              <a:buFont typeface="Wingdings 2" charset="2"/>
              <a:buChar char=""/>
            </a:pPr>
            <a:r>
              <a:rPr b="1" lang="el-GR" sz="2600" spc="-1" strike="noStrike">
                <a:solidFill>
                  <a:srgbClr val="000000"/>
                </a:solidFill>
                <a:latin typeface="Trebuchet MS"/>
              </a:rPr>
              <a:t>Μικρό διάλειμμα</a:t>
            </a:r>
            <a:endParaRPr b="0" lang="el-GR" sz="2600" spc="-1" strike="noStrike">
              <a:solidFill>
                <a:srgbClr val="000000"/>
              </a:solidFill>
              <a:latin typeface="Trebuchet MS"/>
            </a:endParaRPr>
          </a:p>
          <a:p>
            <a:pPr marL="274320" indent="-274320">
              <a:lnSpc>
                <a:spcPct val="100000"/>
              </a:lnSpc>
              <a:spcBef>
                <a:spcPts val="601"/>
              </a:spcBef>
              <a:buClr>
                <a:srgbClr val="b13f9a"/>
              </a:buClr>
              <a:buSzPct val="73000"/>
              <a:buFont typeface="Wingdings 2" charset="2"/>
              <a:buChar char=""/>
            </a:pPr>
            <a:r>
              <a:rPr b="1" lang="el-GR" sz="2600" spc="-1" strike="noStrike">
                <a:solidFill>
                  <a:srgbClr val="000000"/>
                </a:solidFill>
                <a:latin typeface="Trebuchet MS"/>
              </a:rPr>
              <a:t>Κακή ποιότητα φαγητού</a:t>
            </a:r>
            <a:endParaRPr b="0" lang="el-GR" sz="2600" spc="-1" strike="noStrike">
              <a:solidFill>
                <a:srgbClr val="000000"/>
              </a:solidFill>
              <a:latin typeface="Trebuchet MS"/>
            </a:endParaRPr>
          </a:p>
          <a:p>
            <a:pPr marL="274320" indent="-274320">
              <a:lnSpc>
                <a:spcPct val="100000"/>
              </a:lnSpc>
              <a:spcBef>
                <a:spcPts val="601"/>
              </a:spcBef>
              <a:buClr>
                <a:srgbClr val="b13f9a"/>
              </a:buClr>
              <a:buSzPct val="73000"/>
              <a:buFont typeface="Wingdings 2" charset="2"/>
              <a:buChar char=""/>
            </a:pPr>
            <a:r>
              <a:rPr b="1" lang="el-GR" sz="2600" spc="-1" strike="noStrike">
                <a:solidFill>
                  <a:srgbClr val="000000"/>
                </a:solidFill>
                <a:latin typeface="Trebuchet MS"/>
              </a:rPr>
              <a:t>Ανθυγιεινό περιβάλλον (σκόνη)</a:t>
            </a:r>
            <a:endParaRPr b="0" lang="el-GR" sz="2600" spc="-1" strike="noStrike">
              <a:solidFill>
                <a:srgbClr val="000000"/>
              </a:solidFill>
              <a:latin typeface="Trebuchet MS"/>
            </a:endParaRPr>
          </a:p>
          <a:p>
            <a:pPr marL="274320" indent="-274320">
              <a:lnSpc>
                <a:spcPct val="100000"/>
              </a:lnSpc>
              <a:spcBef>
                <a:spcPts val="601"/>
              </a:spcBef>
              <a:buClr>
                <a:srgbClr val="b13f9a"/>
              </a:buClr>
              <a:buSzPct val="73000"/>
              <a:buFont typeface="Wingdings 2" charset="2"/>
              <a:buChar char=""/>
            </a:pPr>
            <a:r>
              <a:rPr b="1" lang="el-GR" sz="2600" spc="-1" strike="noStrike">
                <a:solidFill>
                  <a:srgbClr val="000000"/>
                </a:solidFill>
                <a:latin typeface="Trebuchet MS"/>
              </a:rPr>
              <a:t>Υψηλή επικινδυνότητα</a:t>
            </a:r>
            <a:endParaRPr b="0" lang="el-GR" sz="2600" spc="-1" strike="noStrike">
              <a:solidFill>
                <a:srgbClr val="000000"/>
              </a:solidFill>
              <a:latin typeface="Trebuchet MS"/>
            </a:endParaRPr>
          </a:p>
          <a:p>
            <a:pPr marL="274320" indent="-274320">
              <a:lnSpc>
                <a:spcPct val="100000"/>
              </a:lnSpc>
              <a:spcBef>
                <a:spcPts val="601"/>
              </a:spcBef>
              <a:buClr>
                <a:srgbClr val="b13f9a"/>
              </a:buClr>
              <a:buSzPct val="73000"/>
              <a:buFont typeface="Wingdings 2" charset="2"/>
              <a:buChar char=""/>
            </a:pPr>
            <a:r>
              <a:rPr b="1" lang="el-GR" sz="2600" spc="-1" strike="noStrike">
                <a:solidFill>
                  <a:srgbClr val="000000"/>
                </a:solidFill>
                <a:latin typeface="Trebuchet MS"/>
              </a:rPr>
              <a:t>Τιμωρίες</a:t>
            </a:r>
            <a:endParaRPr b="0" lang="el-GR" sz="2600" spc="-1" strike="noStrike">
              <a:solidFill>
                <a:srgbClr val="000000"/>
              </a:solidFill>
              <a:latin typeface="Trebuchet MS"/>
            </a:endParaRPr>
          </a:p>
          <a:p>
            <a:pPr marL="274320" indent="-274320">
              <a:lnSpc>
                <a:spcPct val="100000"/>
              </a:lnSpc>
              <a:spcBef>
                <a:spcPts val="601"/>
              </a:spcBef>
              <a:buNone/>
              <a:tabLst>
                <a:tab algn="l" pos="0"/>
              </a:tabLst>
            </a:pPr>
            <a:endParaRPr b="0" lang="el-GR" sz="2600" spc="-1" strike="noStrike">
              <a:solidFill>
                <a:srgbClr val="000000"/>
              </a:solidFill>
              <a:latin typeface="Trebuchet MS"/>
            </a:endParaRPr>
          </a:p>
        </p:txBody>
      </p:sp>
      <p:pic>
        <p:nvPicPr>
          <p:cNvPr id="104" name="3 - Εικόνα" descr="1760_2.jpg"/>
          <p:cNvPicPr/>
          <p:nvPr/>
        </p:nvPicPr>
        <p:blipFill>
          <a:blip r:embed="rId1"/>
          <a:stretch/>
        </p:blipFill>
        <p:spPr>
          <a:xfrm>
            <a:off x="3071880" y="3786120"/>
            <a:ext cx="4352400" cy="29239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PlaceHolder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8520" cy="1036800"/>
          </a:xfrm>
          <a:prstGeom prst="rect">
            <a:avLst/>
          </a:prstGeom>
          <a:noFill/>
          <a:ln w="0">
            <a:noFill/>
          </a:ln>
        </p:spPr>
        <p:txBody>
          <a:bodyPr lIns="45720" rIns="45720" tIns="0" bIns="0" anchor="b">
            <a:normAutofit fontScale="94000"/>
          </a:bodyPr>
          <a:p>
            <a:pPr>
              <a:lnSpc>
                <a:spcPct val="100000"/>
              </a:lnSpc>
              <a:buNone/>
            </a:pPr>
            <a:r>
              <a:rPr b="1" lang="el-GR" sz="3600" spc="-1" strike="noStrike" cap="all">
                <a:latin typeface="Trebuchet MS"/>
              </a:rPr>
              <a:t>ΑΓΩΝΕΣ &amp; ΠΡΩΤΑ ΕΡΓΑΤΙΚΑ ΔΙΚΑΙΩΜΑΤΑ</a:t>
            </a:r>
            <a:endParaRPr b="0" lang="el-GR" sz="3600" spc="-1" strike="noStrike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106" name="PlaceHolder 2"/>
          <p:cNvSpPr>
            <a:spLocks noGrp="1"/>
          </p:cNvSpPr>
          <p:nvPr>
            <p:ph/>
          </p:nvPr>
        </p:nvSpPr>
        <p:spPr>
          <a:xfrm>
            <a:off x="642960" y="1357200"/>
            <a:ext cx="7714800" cy="5357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rmAutofit/>
          </a:bodyPr>
          <a:p>
            <a:pPr marL="274320" indent="-274320">
              <a:lnSpc>
                <a:spcPct val="100000"/>
              </a:lnSpc>
              <a:spcBef>
                <a:spcPts val="601"/>
              </a:spcBef>
              <a:buClr>
                <a:srgbClr val="b13f9a"/>
              </a:buClr>
              <a:buSzPct val="73000"/>
              <a:buFont typeface="Wingdings 2" charset="2"/>
              <a:buChar char=""/>
            </a:pPr>
            <a:r>
              <a:rPr b="1" lang="el-GR" sz="2600" spc="-1" strike="noStrike">
                <a:solidFill>
                  <a:srgbClr val="000000"/>
                </a:solidFill>
                <a:latin typeface="Trebuchet MS"/>
              </a:rPr>
              <a:t>Δημιουργία εργατικών συνδικάτων</a:t>
            </a:r>
            <a:endParaRPr b="0" lang="el-GR" sz="2600" spc="-1" strike="noStrike">
              <a:solidFill>
                <a:srgbClr val="000000"/>
              </a:solidFill>
              <a:latin typeface="Trebuchet MS"/>
            </a:endParaRPr>
          </a:p>
          <a:p>
            <a:pPr marL="274320" indent="-274320">
              <a:lnSpc>
                <a:spcPct val="100000"/>
              </a:lnSpc>
              <a:spcBef>
                <a:spcPts val="601"/>
              </a:spcBef>
              <a:buClr>
                <a:srgbClr val="b13f9a"/>
              </a:buClr>
              <a:buSzPct val="73000"/>
              <a:buFont typeface="Wingdings 2" charset="2"/>
              <a:buChar char=""/>
            </a:pPr>
            <a:r>
              <a:rPr b="1" lang="el-GR" sz="2600" spc="-1" strike="noStrike">
                <a:solidFill>
                  <a:srgbClr val="000000"/>
                </a:solidFill>
                <a:latin typeface="Trebuchet MS"/>
              </a:rPr>
              <a:t>Απεργίες και διαμαρτυρίες</a:t>
            </a:r>
            <a:endParaRPr b="0" lang="el-GR" sz="2600" spc="-1" strike="noStrike">
              <a:solidFill>
                <a:srgbClr val="000000"/>
              </a:solidFill>
              <a:latin typeface="Trebuchet MS"/>
            </a:endParaRPr>
          </a:p>
          <a:p>
            <a:pPr marL="274320" indent="-274320">
              <a:lnSpc>
                <a:spcPct val="100000"/>
              </a:lnSpc>
              <a:spcBef>
                <a:spcPts val="601"/>
              </a:spcBef>
              <a:buClr>
                <a:srgbClr val="b13f9a"/>
              </a:buClr>
              <a:buSzPct val="73000"/>
              <a:buFont typeface="Wingdings 2" charset="2"/>
              <a:buChar char=""/>
            </a:pPr>
            <a:r>
              <a:rPr b="1" lang="el-GR" sz="2600" spc="-1" strike="noStrike">
                <a:solidFill>
                  <a:srgbClr val="000000"/>
                </a:solidFill>
                <a:latin typeface="Trebuchet MS"/>
              </a:rPr>
              <a:t>1841: περιορισμός παιδικής εργασίας στη Γαλλία</a:t>
            </a:r>
            <a:endParaRPr b="0" lang="el-GR" sz="2600" spc="-1" strike="noStrike">
              <a:solidFill>
                <a:srgbClr val="000000"/>
              </a:solidFill>
              <a:latin typeface="Trebuchet MS"/>
            </a:endParaRPr>
          </a:p>
          <a:p>
            <a:pPr marL="274320" indent="-274320">
              <a:lnSpc>
                <a:spcPct val="100000"/>
              </a:lnSpc>
              <a:spcBef>
                <a:spcPts val="601"/>
              </a:spcBef>
              <a:buClr>
                <a:srgbClr val="b13f9a"/>
              </a:buClr>
              <a:buSzPct val="73000"/>
              <a:buFont typeface="Wingdings 2" charset="2"/>
              <a:buChar char=""/>
            </a:pPr>
            <a:r>
              <a:rPr b="1" lang="el-GR" sz="2600" spc="-1" strike="noStrike">
                <a:solidFill>
                  <a:srgbClr val="000000"/>
                </a:solidFill>
                <a:latin typeface="Trebuchet MS"/>
              </a:rPr>
              <a:t>1842: απαγόρευση εργασίας γυναικών στα ορυχεία</a:t>
            </a:r>
            <a:endParaRPr b="0" lang="el-GR" sz="2600" spc="-1" strike="noStrike">
              <a:solidFill>
                <a:srgbClr val="000000"/>
              </a:solidFill>
              <a:latin typeface="Trebuchet MS"/>
            </a:endParaRPr>
          </a:p>
          <a:p>
            <a:pPr marL="274320" indent="-274320">
              <a:lnSpc>
                <a:spcPct val="100000"/>
              </a:lnSpc>
              <a:spcBef>
                <a:spcPts val="601"/>
              </a:spcBef>
              <a:buClr>
                <a:srgbClr val="b13f9a"/>
              </a:buClr>
              <a:buSzPct val="73000"/>
              <a:buFont typeface="Wingdings 2" charset="2"/>
              <a:buChar char=""/>
            </a:pPr>
            <a:r>
              <a:rPr b="1" lang="el-GR" sz="2600" spc="-1" strike="noStrike">
                <a:solidFill>
                  <a:srgbClr val="000000"/>
                </a:solidFill>
                <a:latin typeface="Trebuchet MS"/>
              </a:rPr>
              <a:t>1847: καθιέρωση 10ώρου</a:t>
            </a:r>
            <a:endParaRPr b="0" lang="el-GR" sz="2600" spc="-1" strike="noStrike">
              <a:solidFill>
                <a:srgbClr val="000000"/>
              </a:solidFill>
              <a:latin typeface="Trebuchet MS"/>
            </a:endParaRPr>
          </a:p>
          <a:p>
            <a:pPr marL="36720">
              <a:lnSpc>
                <a:spcPct val="100000"/>
              </a:lnSpc>
              <a:spcBef>
                <a:spcPts val="601"/>
              </a:spcBef>
              <a:buNone/>
              <a:tabLst>
                <a:tab algn="l" pos="0"/>
              </a:tabLst>
            </a:pPr>
            <a:endParaRPr b="0" lang="el-GR" sz="2600" spc="-1" strike="noStrike">
              <a:solidFill>
                <a:srgbClr val="000000"/>
              </a:solidFill>
              <a:latin typeface="Trebuchet MS"/>
            </a:endParaRPr>
          </a:p>
          <a:p>
            <a:pPr marL="36720">
              <a:lnSpc>
                <a:spcPct val="100000"/>
              </a:lnSpc>
              <a:spcBef>
                <a:spcPts val="601"/>
              </a:spcBef>
              <a:buNone/>
              <a:tabLst>
                <a:tab algn="l" pos="0"/>
              </a:tabLst>
            </a:pPr>
            <a:endParaRPr b="0" lang="el-GR" sz="2600" spc="-1" strike="noStrike">
              <a:solidFill>
                <a:srgbClr val="000000"/>
              </a:solidFill>
              <a:latin typeface="Trebuchet MS"/>
            </a:endParaRPr>
          </a:p>
          <a:p>
            <a:pPr marL="36720">
              <a:lnSpc>
                <a:spcPct val="100000"/>
              </a:lnSpc>
              <a:spcBef>
                <a:spcPts val="601"/>
              </a:spcBef>
              <a:buNone/>
              <a:tabLst>
                <a:tab algn="l" pos="0"/>
              </a:tabLst>
            </a:pPr>
            <a:endParaRPr b="0" lang="el-GR" sz="2600" spc="-1" strike="noStrike">
              <a:solidFill>
                <a:srgbClr val="000000"/>
              </a:solidFill>
              <a:latin typeface="Trebuchet MS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PlaceHolder 1"/>
          <p:cNvSpPr>
            <a:spLocks noGrp="1"/>
          </p:cNvSpPr>
          <p:nvPr>
            <p:ph type="title"/>
          </p:nvPr>
        </p:nvSpPr>
        <p:spPr>
          <a:xfrm>
            <a:off x="428760" y="214200"/>
            <a:ext cx="7238520" cy="1142640"/>
          </a:xfrm>
          <a:prstGeom prst="rect">
            <a:avLst/>
          </a:prstGeom>
          <a:noFill/>
          <a:ln w="0">
            <a:noFill/>
          </a:ln>
        </p:spPr>
        <p:txBody>
          <a:bodyPr lIns="45720" rIns="45720" tIns="0" bIns="0" anchor="b">
            <a:normAutofit/>
          </a:bodyPr>
          <a:p>
            <a:pPr>
              <a:lnSpc>
                <a:spcPct val="100000"/>
              </a:lnSpc>
              <a:buNone/>
            </a:pPr>
            <a:r>
              <a:rPr b="1" lang="el-GR" sz="3600" spc="-1" strike="noStrike" cap="all">
                <a:latin typeface="Trebuchet MS"/>
              </a:rPr>
              <a:t>ΓΥΝΑΙΚΕΣ ΚΑΙ ΔΙΚΑΙΩΜΑΤΑ</a:t>
            </a:r>
            <a:endParaRPr b="0" lang="el-GR" sz="3600" spc="-1" strike="noStrike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108" name="PlaceHolder 2"/>
          <p:cNvSpPr>
            <a:spLocks noGrp="1"/>
          </p:cNvSpPr>
          <p:nvPr>
            <p:ph/>
          </p:nvPr>
        </p:nvSpPr>
        <p:spPr>
          <a:xfrm>
            <a:off x="642960" y="1357200"/>
            <a:ext cx="7714800" cy="5357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rmAutofit/>
          </a:bodyPr>
          <a:p>
            <a:pPr marL="274320" indent="-274320">
              <a:lnSpc>
                <a:spcPct val="100000"/>
              </a:lnSpc>
              <a:spcBef>
                <a:spcPts val="601"/>
              </a:spcBef>
              <a:buClr>
                <a:srgbClr val="b13f9a"/>
              </a:buClr>
              <a:buSzPct val="73000"/>
              <a:buFont typeface="Wingdings 2" charset="2"/>
              <a:buChar char=""/>
            </a:pPr>
            <a:r>
              <a:rPr b="1" lang="el-GR" sz="2600" spc="-1" strike="noStrike">
                <a:solidFill>
                  <a:srgbClr val="000000"/>
                </a:solidFill>
                <a:latin typeface="Trebuchet MS"/>
              </a:rPr>
              <a:t>Νέες κοινωνικές τάξεις</a:t>
            </a:r>
            <a:endParaRPr b="0" lang="el-GR" sz="2600" spc="-1" strike="noStrike">
              <a:solidFill>
                <a:srgbClr val="000000"/>
              </a:solidFill>
              <a:latin typeface="Trebuchet MS"/>
            </a:endParaRPr>
          </a:p>
          <a:p>
            <a:pPr marL="274320" indent="-274320">
              <a:lnSpc>
                <a:spcPct val="100000"/>
              </a:lnSpc>
              <a:spcBef>
                <a:spcPts val="601"/>
              </a:spcBef>
              <a:buClr>
                <a:srgbClr val="b13f9a"/>
              </a:buClr>
              <a:buSzPct val="73000"/>
              <a:buFont typeface="Wingdings 2" charset="2"/>
              <a:buChar char=""/>
            </a:pPr>
            <a:r>
              <a:rPr b="1" lang="el-GR" sz="2600" spc="-1" strike="noStrike">
                <a:solidFill>
                  <a:srgbClr val="000000"/>
                </a:solidFill>
                <a:latin typeface="Trebuchet MS"/>
              </a:rPr>
              <a:t>Ένταξη γυναικών στην παραγωγή</a:t>
            </a:r>
            <a:endParaRPr b="0" lang="el-GR" sz="2600" spc="-1" strike="noStrike">
              <a:solidFill>
                <a:srgbClr val="000000"/>
              </a:solidFill>
              <a:latin typeface="Trebuchet MS"/>
            </a:endParaRPr>
          </a:p>
          <a:p>
            <a:pPr marL="274320" indent="-274320">
              <a:lnSpc>
                <a:spcPct val="100000"/>
              </a:lnSpc>
              <a:spcBef>
                <a:spcPts val="601"/>
              </a:spcBef>
              <a:buClr>
                <a:srgbClr val="b13f9a"/>
              </a:buClr>
              <a:buSzPct val="73000"/>
              <a:buFont typeface="Wingdings 2" charset="2"/>
              <a:buChar char=""/>
            </a:pPr>
            <a:r>
              <a:rPr b="1" lang="el-GR" sz="2600" spc="-1" strike="noStrike">
                <a:solidFill>
                  <a:srgbClr val="000000"/>
                </a:solidFill>
                <a:latin typeface="Trebuchet MS"/>
              </a:rPr>
              <a:t>Έντονες ανισότητες</a:t>
            </a:r>
            <a:endParaRPr b="0" lang="el-GR" sz="2600" spc="-1" strike="noStrike">
              <a:solidFill>
                <a:srgbClr val="000000"/>
              </a:solidFill>
              <a:latin typeface="Trebuchet MS"/>
            </a:endParaRPr>
          </a:p>
          <a:p>
            <a:pPr marL="274320" indent="-274320">
              <a:lnSpc>
                <a:spcPct val="100000"/>
              </a:lnSpc>
              <a:spcBef>
                <a:spcPts val="601"/>
              </a:spcBef>
              <a:buClr>
                <a:srgbClr val="b13f9a"/>
              </a:buClr>
              <a:buSzPct val="73000"/>
              <a:buFont typeface="Wingdings 2" charset="2"/>
              <a:buChar char=""/>
            </a:pPr>
            <a:r>
              <a:rPr b="1" lang="el-GR" sz="2600" spc="-1" strike="noStrike">
                <a:solidFill>
                  <a:srgbClr val="000000"/>
                </a:solidFill>
                <a:latin typeface="Trebuchet MS"/>
              </a:rPr>
              <a:t>Αφετηρία για το γυναικείο κίνημα</a:t>
            </a:r>
            <a:endParaRPr b="0" lang="el-GR" sz="2600" spc="-1" strike="noStrike">
              <a:solidFill>
                <a:srgbClr val="000000"/>
              </a:solidFill>
              <a:latin typeface="Trebuchet MS"/>
            </a:endParaRPr>
          </a:p>
          <a:p>
            <a:pPr marL="274320" indent="-274320">
              <a:lnSpc>
                <a:spcPct val="100000"/>
              </a:lnSpc>
              <a:spcBef>
                <a:spcPts val="601"/>
              </a:spcBef>
              <a:buClr>
                <a:srgbClr val="b13f9a"/>
              </a:buClr>
              <a:buSzPct val="73000"/>
              <a:buFont typeface="Wingdings 2" charset="2"/>
              <a:buChar char=""/>
            </a:pPr>
            <a:r>
              <a:rPr b="1" lang="el-GR" sz="2600" spc="-1" strike="noStrike">
                <a:solidFill>
                  <a:srgbClr val="000000"/>
                </a:solidFill>
                <a:latin typeface="Trebuchet MS"/>
              </a:rPr>
              <a:t>Βάση για σύγχρονα εργασιακά δικαιώματα</a:t>
            </a:r>
            <a:endParaRPr b="0" lang="el-GR" sz="2600" spc="-1" strike="noStrike">
              <a:solidFill>
                <a:srgbClr val="000000"/>
              </a:solidFill>
              <a:latin typeface="Trebuchet MS"/>
            </a:endParaRPr>
          </a:p>
          <a:p>
            <a:pPr marL="36720">
              <a:lnSpc>
                <a:spcPct val="100000"/>
              </a:lnSpc>
              <a:spcBef>
                <a:spcPts val="601"/>
              </a:spcBef>
              <a:buNone/>
              <a:tabLst>
                <a:tab algn="l" pos="0"/>
              </a:tabLst>
            </a:pPr>
            <a:endParaRPr b="0" lang="el-GR" sz="2600" spc="-1" strike="noStrike">
              <a:solidFill>
                <a:srgbClr val="000000"/>
              </a:solidFill>
              <a:latin typeface="Trebuchet MS"/>
            </a:endParaRPr>
          </a:p>
          <a:p>
            <a:pPr marL="36720">
              <a:lnSpc>
                <a:spcPct val="100000"/>
              </a:lnSpc>
              <a:spcBef>
                <a:spcPts val="601"/>
              </a:spcBef>
              <a:buNone/>
              <a:tabLst>
                <a:tab algn="l" pos="0"/>
              </a:tabLst>
            </a:pPr>
            <a:endParaRPr b="0" lang="el-GR" sz="2600" spc="-1" strike="noStrike">
              <a:solidFill>
                <a:srgbClr val="000000"/>
              </a:solidFill>
              <a:latin typeface="Trebuchet MS"/>
            </a:endParaRPr>
          </a:p>
          <a:p>
            <a:pPr marL="36720">
              <a:lnSpc>
                <a:spcPct val="100000"/>
              </a:lnSpc>
              <a:spcBef>
                <a:spcPts val="601"/>
              </a:spcBef>
              <a:buNone/>
              <a:tabLst>
                <a:tab algn="l" pos="0"/>
              </a:tabLst>
            </a:pPr>
            <a:endParaRPr b="0" lang="el-GR" sz="2600" spc="-1" strike="noStrike">
              <a:solidFill>
                <a:srgbClr val="000000"/>
              </a:solidFill>
              <a:latin typeface="Trebuchet MS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428</TotalTime>
  <Application>LibreOffice/7.3.1.3$Windows_X86_64 LibreOffice_project/a69ca51ded25f3eefd52d7bf9a5fad8c90b87951</Application>
  <AppVersion>15.0000</AppVersion>
  <Words>195</Words>
  <Paragraphs>57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2026-01-02T10:53:12Z</dcterms:created>
  <dc:creator>Nota Katsakiori</dc:creator>
  <dc:description/>
  <dc:language>el-GR</dc:language>
  <cp:lastModifiedBy>Nota Katsakiori</cp:lastModifiedBy>
  <dcterms:modified xsi:type="dcterms:W3CDTF">2026-04-21T17:18:58Z</dcterms:modified>
  <cp:revision>74</cp:revision>
  <dc:subject/>
  <dc:title>ΠΑΣΧΑΛΙΑ ΑΝΤΩΝΙΟΥ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Format">
    <vt:lpwstr>Προβολή στην οθόνη (4:3)</vt:lpwstr>
  </property>
  <property fmtid="{D5CDD505-2E9C-101B-9397-08002B2CF9AE}" pid="3" name="Slides">
    <vt:i4>10</vt:i4>
  </property>
</Properties>
</file>