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7.png" ContentType="image/png"/>
  <Override PartName="/ppt/media/image6.jpeg" ContentType="image/jpeg"/>
  <Override PartName="/ppt/media/image8.jpeg" ContentType="image/jpeg"/>
  <Override PartName="/ppt/media/image9.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C23E247D-5B0D-4048-A7BF-01BFB41E4984}" type="slidenum">
              <a:t>&lt;#&gt;</a:t>
            </a:fld>
          </a:p>
        </p:txBody>
      </p:sp>
      <p:sp>
        <p:nvSpPr>
          <p:cNvPr id="4" name="PlaceHolder 3"/>
          <p:cNvSpPr>
            <a:spLocks noGrp="1"/>
          </p:cNvSpPr>
          <p:nvPr>
            <p:ph type="dt" idx="1"/>
          </p:nvPr>
        </p:nvSpPr>
        <p:spPr/>
        <p:txBody>
          <a:bodyPr/>
          <a:p>
            <a:r>
              <a:rPr lang="el-G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l-GR" sz="1800" spc="-1" strike="noStrike">
              <a:solidFill>
                <a:srgbClr val="000000"/>
              </a:solidFill>
              <a:latin typeface="Calibri"/>
            </a:endParaRPr>
          </a:p>
        </p:txBody>
      </p:sp>
      <p:sp>
        <p:nvSpPr>
          <p:cNvPr id="27"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28"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AA5F29DC-4C49-44B9-8BB1-F5EDBEE9B90A}" type="slidenum">
              <a:t>&lt;#&gt;</a:t>
            </a:fld>
          </a:p>
        </p:txBody>
      </p:sp>
      <p:sp>
        <p:nvSpPr>
          <p:cNvPr id="7" name="PlaceHolder 6"/>
          <p:cNvSpPr>
            <a:spLocks noGrp="1"/>
          </p:cNvSpPr>
          <p:nvPr>
            <p:ph type="dt" idx="1"/>
          </p:nvPr>
        </p:nvSpPr>
        <p:spPr/>
        <p:txBody>
          <a:bodyPr/>
          <a:p>
            <a:r>
              <a:rPr lang="el-G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l-GR" sz="1800" spc="-1" strike="noStrike">
              <a:solidFill>
                <a:srgbClr val="000000"/>
              </a:solidFill>
              <a:latin typeface="Calibri"/>
            </a:endParaRPr>
          </a:p>
        </p:txBody>
      </p:sp>
      <p:sp>
        <p:nvSpPr>
          <p:cNvPr id="30"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31"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32"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33"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5E693EDA-31B9-4424-952A-95BD78E67EFD}" type="slidenum">
              <a:t>&lt;#&gt;</a:t>
            </a:fld>
          </a:p>
        </p:txBody>
      </p:sp>
      <p:sp>
        <p:nvSpPr>
          <p:cNvPr id="9" name="PlaceHolder 8"/>
          <p:cNvSpPr>
            <a:spLocks noGrp="1"/>
          </p:cNvSpPr>
          <p:nvPr>
            <p:ph type="dt" idx="1"/>
          </p:nvPr>
        </p:nvSpPr>
        <p:spPr/>
        <p:txBody>
          <a:bodyPr/>
          <a:p>
            <a:r>
              <a:rPr lang="el-G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l-GR" sz="1800" spc="-1" strike="noStrike">
              <a:solidFill>
                <a:srgbClr val="000000"/>
              </a:solidFill>
              <a:latin typeface="Calibri"/>
            </a:endParaRPr>
          </a:p>
        </p:txBody>
      </p:sp>
      <p:sp>
        <p:nvSpPr>
          <p:cNvPr id="35"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36"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37"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38"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39"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40"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9A7F13D7-30AD-4768-A8EC-F178B1CB6425}" type="slidenum">
              <a:t>&lt;#&gt;</a:t>
            </a:fld>
          </a:p>
        </p:txBody>
      </p:sp>
      <p:sp>
        <p:nvSpPr>
          <p:cNvPr id="11" name="PlaceHolder 10"/>
          <p:cNvSpPr>
            <a:spLocks noGrp="1"/>
          </p:cNvSpPr>
          <p:nvPr>
            <p:ph type="dt" idx="1"/>
          </p:nvPr>
        </p:nvSpPr>
        <p:spPr/>
        <p:txBody>
          <a:bodyPr/>
          <a:p>
            <a:r>
              <a:rPr lang="el-G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D5D9D2C4-6235-4D41-B732-3486EA6AEEBC}" type="slidenum">
              <a:t>&lt;#&gt;</a:t>
            </a:fld>
          </a:p>
        </p:txBody>
      </p:sp>
      <p:sp>
        <p:nvSpPr>
          <p:cNvPr id="4" name="PlaceHolder 3"/>
          <p:cNvSpPr>
            <a:spLocks noGrp="1"/>
          </p:cNvSpPr>
          <p:nvPr>
            <p:ph type="dt" idx="4"/>
          </p:nvPr>
        </p:nvSpPr>
        <p:spPr/>
        <p:txBody>
          <a:bodyPr/>
          <a:p>
            <a:r>
              <a:rPr lang="el-G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l-GR" sz="1800" spc="-1" strike="noStrike">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algn="ctr">
              <a:buNone/>
            </a:pPr>
            <a:endParaRPr b="0" lang="el-GR"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1384B5B2-ED4E-43F7-8616-017562C27A86}" type="slidenum">
              <a:t>&lt;#&gt;</a:t>
            </a:fld>
          </a:p>
        </p:txBody>
      </p:sp>
      <p:sp>
        <p:nvSpPr>
          <p:cNvPr id="6" name="PlaceHolder 5"/>
          <p:cNvSpPr>
            <a:spLocks noGrp="1"/>
          </p:cNvSpPr>
          <p:nvPr>
            <p:ph type="dt" idx="4"/>
          </p:nvPr>
        </p:nvSpPr>
        <p:spPr/>
        <p:txBody>
          <a:bodyPr/>
          <a:p>
            <a:r>
              <a:rPr lang="el-G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l-GR" sz="1800" spc="-1" strike="noStrike">
              <a:solidFill>
                <a:srgbClr val="000000"/>
              </a:solidFill>
              <a:latin typeface="Calibri"/>
            </a:endParaRPr>
          </a:p>
        </p:txBody>
      </p:sp>
      <p:sp>
        <p:nvSpPr>
          <p:cNvPr id="49"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E70CD03D-EBB6-4070-988D-03613ECB341C}" type="slidenum">
              <a:t>&lt;#&gt;</a:t>
            </a:fld>
          </a:p>
        </p:txBody>
      </p:sp>
      <p:sp>
        <p:nvSpPr>
          <p:cNvPr id="6" name="PlaceHolder 5"/>
          <p:cNvSpPr>
            <a:spLocks noGrp="1"/>
          </p:cNvSpPr>
          <p:nvPr>
            <p:ph type="dt" idx="4"/>
          </p:nvPr>
        </p:nvSpPr>
        <p:spPr/>
        <p:txBody>
          <a:bodyPr/>
          <a:p>
            <a:r>
              <a:rPr lang="el-G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l-GR" sz="1800" spc="-1" strike="noStrike">
              <a:solidFill>
                <a:srgbClr val="000000"/>
              </a:solidFill>
              <a:latin typeface="Calibri"/>
            </a:endParaRPr>
          </a:p>
        </p:txBody>
      </p:sp>
      <p:sp>
        <p:nvSpPr>
          <p:cNvPr id="51"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52"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FEE4D44B-0F42-4DC7-ABD4-FA794AACFE8D}" type="slidenum">
              <a:t>&lt;#&gt;</a:t>
            </a:fld>
          </a:p>
        </p:txBody>
      </p:sp>
      <p:sp>
        <p:nvSpPr>
          <p:cNvPr id="7" name="PlaceHolder 6"/>
          <p:cNvSpPr>
            <a:spLocks noGrp="1"/>
          </p:cNvSpPr>
          <p:nvPr>
            <p:ph type="dt" idx="4"/>
          </p:nvPr>
        </p:nvSpPr>
        <p:spPr/>
        <p:txBody>
          <a:bodyPr/>
          <a:p>
            <a:r>
              <a:rPr lang="el-G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l-GR" sz="1800" spc="-1" strike="noStrike">
              <a:solidFill>
                <a:srgbClr val="000000"/>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B53E140E-ECBA-44C4-B2D3-2051DC86BC5D}" type="slidenum">
              <a:t>&lt;#&gt;</a:t>
            </a:fld>
          </a:p>
        </p:txBody>
      </p:sp>
      <p:sp>
        <p:nvSpPr>
          <p:cNvPr id="5" name="PlaceHolder 4"/>
          <p:cNvSpPr>
            <a:spLocks noGrp="1"/>
          </p:cNvSpPr>
          <p:nvPr>
            <p:ph type="dt" idx="4"/>
          </p:nvPr>
        </p:nvSpPr>
        <p:spPr/>
        <p:txBody>
          <a:bodyPr/>
          <a:p>
            <a:r>
              <a:rPr lang="el-G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buNone/>
            </a:pPr>
            <a:endParaRPr b="0" lang="el-GR"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315D7AFC-4715-4340-A43C-010FB1FF271E}" type="slidenum">
              <a:t>&lt;#&gt;</a:t>
            </a:fld>
          </a:p>
        </p:txBody>
      </p:sp>
      <p:sp>
        <p:nvSpPr>
          <p:cNvPr id="5" name="PlaceHolder 4"/>
          <p:cNvSpPr>
            <a:spLocks noGrp="1"/>
          </p:cNvSpPr>
          <p:nvPr>
            <p:ph type="dt" idx="4"/>
          </p:nvPr>
        </p:nvSpPr>
        <p:spPr/>
        <p:txBody>
          <a:bodyPr/>
          <a:p>
            <a:r>
              <a:rPr lang="el-G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l-GR" sz="1800" spc="-1" strike="noStrike">
              <a:solidFill>
                <a:srgbClr val="000000"/>
              </a:solidFill>
              <a:latin typeface="Calibri"/>
            </a:endParaRPr>
          </a:p>
        </p:txBody>
      </p:sp>
      <p:sp>
        <p:nvSpPr>
          <p:cNvPr id="56"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57"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58"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DF2FE9F8-01B0-4CEE-A6AC-1CD83EFDC2D9}" type="slidenum">
              <a:t>&lt;#&gt;</a:t>
            </a:fld>
          </a:p>
        </p:txBody>
      </p:sp>
      <p:sp>
        <p:nvSpPr>
          <p:cNvPr id="8" name="PlaceHolder 7"/>
          <p:cNvSpPr>
            <a:spLocks noGrp="1"/>
          </p:cNvSpPr>
          <p:nvPr>
            <p:ph type="dt" idx="4"/>
          </p:nvPr>
        </p:nvSpPr>
        <p:spPr/>
        <p:txBody>
          <a:bodyPr/>
          <a:p>
            <a:r>
              <a:rPr lang="el-G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l-GR" sz="18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algn="ctr">
              <a:buNone/>
            </a:pPr>
            <a:endParaRPr b="0" lang="el-GR"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C5266DBE-07F0-4415-AD3F-930C45EC76D6}" type="slidenum">
              <a:t>&lt;#&gt;</a:t>
            </a:fld>
          </a:p>
        </p:txBody>
      </p:sp>
      <p:sp>
        <p:nvSpPr>
          <p:cNvPr id="6" name="PlaceHolder 5"/>
          <p:cNvSpPr>
            <a:spLocks noGrp="1"/>
          </p:cNvSpPr>
          <p:nvPr>
            <p:ph type="dt" idx="1"/>
          </p:nvPr>
        </p:nvSpPr>
        <p:spPr/>
        <p:txBody>
          <a:bodyPr/>
          <a:p>
            <a:r>
              <a:rPr lang="el-G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l-GR" sz="1800" spc="-1" strike="noStrike">
              <a:solidFill>
                <a:srgbClr val="000000"/>
              </a:solidFill>
              <a:latin typeface="Calibri"/>
            </a:endParaRPr>
          </a:p>
        </p:txBody>
      </p:sp>
      <p:sp>
        <p:nvSpPr>
          <p:cNvPr id="60"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61"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62"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EEA72F81-EDDD-4B9E-867B-C08A29BC9234}" type="slidenum">
              <a:t>&lt;#&gt;</a:t>
            </a:fld>
          </a:p>
        </p:txBody>
      </p:sp>
      <p:sp>
        <p:nvSpPr>
          <p:cNvPr id="8" name="PlaceHolder 7"/>
          <p:cNvSpPr>
            <a:spLocks noGrp="1"/>
          </p:cNvSpPr>
          <p:nvPr>
            <p:ph type="dt" idx="4"/>
          </p:nvPr>
        </p:nvSpPr>
        <p:spPr/>
        <p:txBody>
          <a:bodyPr/>
          <a:p>
            <a:r>
              <a:rPr lang="el-G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l-GR" sz="1800" spc="-1" strike="noStrike">
              <a:solidFill>
                <a:srgbClr val="000000"/>
              </a:solidFill>
              <a:latin typeface="Calibri"/>
            </a:endParaRPr>
          </a:p>
        </p:txBody>
      </p:sp>
      <p:sp>
        <p:nvSpPr>
          <p:cNvPr id="64"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65"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66"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20981B54-9C5C-4150-878D-D7FCF9CE2506}" type="slidenum">
              <a:t>&lt;#&gt;</a:t>
            </a:fld>
          </a:p>
        </p:txBody>
      </p:sp>
      <p:sp>
        <p:nvSpPr>
          <p:cNvPr id="8" name="PlaceHolder 7"/>
          <p:cNvSpPr>
            <a:spLocks noGrp="1"/>
          </p:cNvSpPr>
          <p:nvPr>
            <p:ph type="dt" idx="4"/>
          </p:nvPr>
        </p:nvSpPr>
        <p:spPr/>
        <p:txBody>
          <a:bodyPr/>
          <a:p>
            <a:r>
              <a:rPr lang="el-G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l-GR" sz="1800" spc="-1" strike="noStrike">
              <a:solidFill>
                <a:srgbClr val="000000"/>
              </a:solidFill>
              <a:latin typeface="Calibri"/>
            </a:endParaRPr>
          </a:p>
        </p:txBody>
      </p:sp>
      <p:sp>
        <p:nvSpPr>
          <p:cNvPr id="68"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69"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76329A87-D937-460D-BE88-2DB5A7BC6943}" type="slidenum">
              <a:t>&lt;#&gt;</a:t>
            </a:fld>
          </a:p>
        </p:txBody>
      </p:sp>
      <p:sp>
        <p:nvSpPr>
          <p:cNvPr id="7" name="PlaceHolder 6"/>
          <p:cNvSpPr>
            <a:spLocks noGrp="1"/>
          </p:cNvSpPr>
          <p:nvPr>
            <p:ph type="dt" idx="4"/>
          </p:nvPr>
        </p:nvSpPr>
        <p:spPr/>
        <p:txBody>
          <a:bodyPr/>
          <a:p>
            <a:r>
              <a:rPr lang="el-G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l-GR" sz="1800" spc="-1" strike="noStrike">
              <a:solidFill>
                <a:srgbClr val="000000"/>
              </a:solidFill>
              <a:latin typeface="Calibri"/>
            </a:endParaRPr>
          </a:p>
        </p:txBody>
      </p:sp>
      <p:sp>
        <p:nvSpPr>
          <p:cNvPr id="71"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72"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73"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74"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1407BB63-68B8-4457-B391-AFFFFE8F9E32}" type="slidenum">
              <a:t>&lt;#&gt;</a:t>
            </a:fld>
          </a:p>
        </p:txBody>
      </p:sp>
      <p:sp>
        <p:nvSpPr>
          <p:cNvPr id="9" name="PlaceHolder 8"/>
          <p:cNvSpPr>
            <a:spLocks noGrp="1"/>
          </p:cNvSpPr>
          <p:nvPr>
            <p:ph type="dt" idx="4"/>
          </p:nvPr>
        </p:nvSpPr>
        <p:spPr/>
        <p:txBody>
          <a:bodyPr/>
          <a:p>
            <a:r>
              <a:rPr lang="el-G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l-GR" sz="1800" spc="-1" strike="noStrike">
              <a:solidFill>
                <a:srgbClr val="000000"/>
              </a:solidFill>
              <a:latin typeface="Calibri"/>
            </a:endParaRPr>
          </a:p>
        </p:txBody>
      </p:sp>
      <p:sp>
        <p:nvSpPr>
          <p:cNvPr id="76"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77"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78"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79"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80"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81"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82805C94-33F9-4829-9D83-268E5D677E82}" type="slidenum">
              <a:t>&lt;#&gt;</a:t>
            </a:fld>
          </a:p>
        </p:txBody>
      </p:sp>
      <p:sp>
        <p:nvSpPr>
          <p:cNvPr id="11" name="PlaceHolder 10"/>
          <p:cNvSpPr>
            <a:spLocks noGrp="1"/>
          </p:cNvSpPr>
          <p:nvPr>
            <p:ph type="dt" idx="4"/>
          </p:nvPr>
        </p:nvSpPr>
        <p:spPr/>
        <p:txBody>
          <a:bodyPr/>
          <a:p>
            <a:r>
              <a:rPr lang="el-G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l-GR" sz="1800" spc="-1" strike="noStrike">
              <a:solidFill>
                <a:srgbClr val="000000"/>
              </a:solidFill>
              <a:latin typeface="Calibri"/>
            </a:endParaRPr>
          </a:p>
        </p:txBody>
      </p:sp>
      <p:sp>
        <p:nvSpPr>
          <p:cNvPr id="8"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0AD11517-2BFD-4FA5-BAEE-A5F2C20E542A}" type="slidenum">
              <a:t>&lt;#&gt;</a:t>
            </a:fld>
          </a:p>
        </p:txBody>
      </p:sp>
      <p:sp>
        <p:nvSpPr>
          <p:cNvPr id="6" name="PlaceHolder 5"/>
          <p:cNvSpPr>
            <a:spLocks noGrp="1"/>
          </p:cNvSpPr>
          <p:nvPr>
            <p:ph type="dt" idx="1"/>
          </p:nvPr>
        </p:nvSpPr>
        <p:spPr/>
        <p:txBody>
          <a:bodyPr/>
          <a:p>
            <a:r>
              <a:rPr lang="el-G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l-GR" sz="1800" spc="-1" strike="noStrike">
              <a:solidFill>
                <a:srgbClr val="000000"/>
              </a:solidFill>
              <a:latin typeface="Calibri"/>
            </a:endParaRPr>
          </a:p>
        </p:txBody>
      </p:sp>
      <p:sp>
        <p:nvSpPr>
          <p:cNvPr id="10"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11"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C1B856EB-69A3-4AC5-8765-8DEAC5817429}" type="slidenum">
              <a:t>&lt;#&gt;</a:t>
            </a:fld>
          </a:p>
        </p:txBody>
      </p:sp>
      <p:sp>
        <p:nvSpPr>
          <p:cNvPr id="7" name="PlaceHolder 6"/>
          <p:cNvSpPr>
            <a:spLocks noGrp="1"/>
          </p:cNvSpPr>
          <p:nvPr>
            <p:ph type="dt" idx="1"/>
          </p:nvPr>
        </p:nvSpPr>
        <p:spPr/>
        <p:txBody>
          <a:bodyPr/>
          <a:p>
            <a:r>
              <a:rPr lang="el-G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l-GR" sz="18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53583F8B-A0A0-42F1-9077-5DBFA95C7AED}" type="slidenum">
              <a:t>&lt;#&gt;</a:t>
            </a:fld>
          </a:p>
        </p:txBody>
      </p:sp>
      <p:sp>
        <p:nvSpPr>
          <p:cNvPr id="5" name="PlaceHolder 4"/>
          <p:cNvSpPr>
            <a:spLocks noGrp="1"/>
          </p:cNvSpPr>
          <p:nvPr>
            <p:ph type="dt" idx="1"/>
          </p:nvPr>
        </p:nvSpPr>
        <p:spPr/>
        <p:txBody>
          <a:bodyPr/>
          <a:p>
            <a:r>
              <a:rPr lang="el-G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buNone/>
            </a:pPr>
            <a:endParaRPr b="0" lang="el-GR"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C2FC7F0D-59EE-43CA-AFDD-177CD63DC3DB}" type="slidenum">
              <a:t>&lt;#&gt;</a:t>
            </a:fld>
          </a:p>
        </p:txBody>
      </p:sp>
      <p:sp>
        <p:nvSpPr>
          <p:cNvPr id="5" name="PlaceHolder 4"/>
          <p:cNvSpPr>
            <a:spLocks noGrp="1"/>
          </p:cNvSpPr>
          <p:nvPr>
            <p:ph type="dt" idx="1"/>
          </p:nvPr>
        </p:nvSpPr>
        <p:spPr/>
        <p:txBody>
          <a:bodyPr/>
          <a:p>
            <a:r>
              <a:rPr lang="el-G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l-GR" sz="1800" spc="-1" strike="noStrike">
              <a:solidFill>
                <a:srgbClr val="000000"/>
              </a:solidFill>
              <a:latin typeface="Calibri"/>
            </a:endParaRPr>
          </a:p>
        </p:txBody>
      </p:sp>
      <p:sp>
        <p:nvSpPr>
          <p:cNvPr id="15"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16"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17"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4E22A9F4-CB97-42FC-AFE8-D601AFAE4C85}" type="slidenum">
              <a:t>&lt;#&gt;</a:t>
            </a:fld>
          </a:p>
        </p:txBody>
      </p:sp>
      <p:sp>
        <p:nvSpPr>
          <p:cNvPr id="8" name="PlaceHolder 7"/>
          <p:cNvSpPr>
            <a:spLocks noGrp="1"/>
          </p:cNvSpPr>
          <p:nvPr>
            <p:ph type="dt" idx="1"/>
          </p:nvPr>
        </p:nvSpPr>
        <p:spPr/>
        <p:txBody>
          <a:bodyPr/>
          <a:p>
            <a:r>
              <a:rPr lang="el-G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l-GR" sz="1800" spc="-1" strike="noStrike">
              <a:solidFill>
                <a:srgbClr val="000000"/>
              </a:solidFill>
              <a:latin typeface="Calibri"/>
            </a:endParaRPr>
          </a:p>
        </p:txBody>
      </p:sp>
      <p:sp>
        <p:nvSpPr>
          <p:cNvPr id="19"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20"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21"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7EC2719-272C-4618-BD32-28BE63584AE5}" type="slidenum">
              <a:t>&lt;#&gt;</a:t>
            </a:fld>
          </a:p>
        </p:txBody>
      </p:sp>
      <p:sp>
        <p:nvSpPr>
          <p:cNvPr id="8" name="PlaceHolder 7"/>
          <p:cNvSpPr>
            <a:spLocks noGrp="1"/>
          </p:cNvSpPr>
          <p:nvPr>
            <p:ph type="dt" idx="1"/>
          </p:nvPr>
        </p:nvSpPr>
        <p:spPr/>
        <p:txBody>
          <a:bodyPr/>
          <a:p>
            <a:r>
              <a:rPr lang="el-G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l-GR" sz="1800" spc="-1" strike="noStrike">
              <a:solidFill>
                <a:srgbClr val="000000"/>
              </a:solidFill>
              <a:latin typeface="Calibri"/>
            </a:endParaRPr>
          </a:p>
        </p:txBody>
      </p:sp>
      <p:sp>
        <p:nvSpPr>
          <p:cNvPr id="23"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24"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25"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el-GR"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A8426CD0-77A1-460A-9F56-7D527EE5517B}" type="slidenum">
              <a:t>&lt;#&gt;</a:t>
            </a:fld>
          </a:p>
        </p:txBody>
      </p:sp>
      <p:sp>
        <p:nvSpPr>
          <p:cNvPr id="8" name="PlaceHolder 7"/>
          <p:cNvSpPr>
            <a:spLocks noGrp="1"/>
          </p:cNvSpPr>
          <p:nvPr>
            <p:ph type="dt" idx="1"/>
          </p:nvPr>
        </p:nvSpPr>
        <p:spPr/>
        <p:txBody>
          <a:bodyPr/>
          <a:p>
            <a:r>
              <a:rPr lang="el-G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a:noFill/>
          <a:ln w="0">
            <a:noFill/>
          </a:ln>
        </p:spPr>
        <p:txBody>
          <a:bodyPr anchor="b">
            <a:noAutofit/>
          </a:bodyPr>
          <a:p>
            <a:pPr algn="ctr">
              <a:lnSpc>
                <a:spcPct val="90000"/>
              </a:lnSpc>
              <a:buNone/>
            </a:pPr>
            <a:r>
              <a:rPr b="0" lang="el-GR" sz="6000" spc="-1" strike="noStrike">
                <a:solidFill>
                  <a:srgbClr val="000000"/>
                </a:solidFill>
                <a:latin typeface="Calibri Light"/>
              </a:rPr>
              <a:t>Κάντε κλικ για να επεξεργαστείτε τον τίτλο υποδείγματος</a:t>
            </a:r>
            <a:endParaRPr b="0" lang="el-GR" sz="6000" spc="-1" strike="noStrike">
              <a:solidFill>
                <a:srgbClr val="000000"/>
              </a:solidFill>
              <a:latin typeface="Calibri"/>
            </a:endParaRPr>
          </a:p>
        </p:txBody>
      </p:sp>
      <p:sp>
        <p:nvSpPr>
          <p:cNvPr id="1"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a:lnSpc>
                <a:spcPct val="100000"/>
              </a:lnSpc>
              <a:buNone/>
              <a:defRPr b="0" lang="el-GR" sz="1200" spc="-1" strike="noStrike">
                <a:solidFill>
                  <a:srgbClr val="8b8b8b"/>
                </a:solidFill>
                <a:latin typeface="Calibri"/>
              </a:defRPr>
            </a:lvl1pPr>
          </a:lstStyle>
          <a:p>
            <a:pPr>
              <a:lnSpc>
                <a:spcPct val="100000"/>
              </a:lnSpc>
              <a:buNone/>
            </a:pPr>
            <a:r>
              <a:rPr b="0" lang="el-GR" sz="1200" spc="-1" strike="noStrike">
                <a:solidFill>
                  <a:srgbClr val="8b8b8b"/>
                </a:solidFill>
                <a:latin typeface="Calibri"/>
              </a:rPr>
              <a:t> </a:t>
            </a:r>
            <a:endParaRPr b="0" lang="el-GR" sz="1200" spc="-1" strike="noStrike">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algn="ctr">
              <a:buNone/>
              <a:defRPr b="0" lang="el-GR" sz="1400" spc="-1" strike="noStrike">
                <a:latin typeface="Times New Roman"/>
              </a:defRPr>
            </a:lvl1pPr>
          </a:lstStyle>
          <a:p>
            <a:pPr algn="ctr">
              <a:buNone/>
            </a:pPr>
            <a:r>
              <a:rPr b="0" lang="el-GR" sz="1400" spc="-1" strike="noStrike">
                <a:latin typeface="Times New Roman"/>
              </a:rPr>
              <a:t> </a:t>
            </a:r>
            <a:endParaRPr b="0" lang="el-GR" sz="1400" spc="-1" strike="noStrike">
              <a:latin typeface="Times New Roman"/>
            </a:endParaRP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algn="r">
              <a:lnSpc>
                <a:spcPct val="100000"/>
              </a:lnSpc>
              <a:buNone/>
              <a:defRPr b="0" lang="el-GR" sz="1200" spc="-1" strike="noStrike">
                <a:solidFill>
                  <a:srgbClr val="8b8b8b"/>
                </a:solidFill>
                <a:latin typeface="Calibri"/>
              </a:defRPr>
            </a:lvl1pPr>
          </a:lstStyle>
          <a:p>
            <a:pPr algn="r">
              <a:lnSpc>
                <a:spcPct val="100000"/>
              </a:lnSpc>
              <a:buNone/>
            </a:pPr>
            <a:fld id="{92CF4782-FACA-41DA-84B5-DA48D7832468}" type="slidenum">
              <a:rPr b="0" lang="el-GR" sz="1200" spc="-1" strike="noStrike">
                <a:solidFill>
                  <a:srgbClr val="8b8b8b"/>
                </a:solidFill>
                <a:latin typeface="Calibri"/>
              </a:rPr>
              <a:t>7</a:t>
            </a:fld>
            <a:endParaRPr b="0" lang="el-GR"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l-GR" sz="2800" spc="-1" strike="noStrike">
                <a:solidFill>
                  <a:srgbClr val="000000"/>
                </a:solidFill>
                <a:latin typeface="Calibri"/>
              </a:rPr>
              <a:t>Πατήστε για επεξεργασία της μορφής κειμένου διάρθρωσης</a:t>
            </a:r>
            <a:endParaRPr b="0" lang="el-GR"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el-GR" sz="2000" spc="-1" strike="noStrike">
                <a:solidFill>
                  <a:srgbClr val="000000"/>
                </a:solidFill>
                <a:latin typeface="Calibri"/>
              </a:rPr>
              <a:t>Δεύτερο επίπεδο διάρθρωσης</a:t>
            </a:r>
            <a:endParaRPr b="0" lang="el-GR" sz="20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el-GR" sz="1800" spc="-1" strike="noStrike">
                <a:solidFill>
                  <a:srgbClr val="000000"/>
                </a:solidFill>
                <a:latin typeface="Calibri"/>
              </a:rPr>
              <a:t>Τρίτο επίπεδο διάρθρωσης</a:t>
            </a:r>
            <a:endParaRPr b="0" lang="el-GR"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el-GR" sz="1800" spc="-1" strike="noStrike">
                <a:solidFill>
                  <a:srgbClr val="000000"/>
                </a:solidFill>
                <a:latin typeface="Calibri"/>
              </a:rPr>
              <a:t>Τέταρτο επίπεδο διάρθρωσης</a:t>
            </a:r>
            <a:endParaRPr b="0" lang="el-GR"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el-GR" sz="2000" spc="-1" strike="noStrike">
                <a:solidFill>
                  <a:srgbClr val="000000"/>
                </a:solidFill>
                <a:latin typeface="Calibri"/>
              </a:rPr>
              <a:t>Πέμπτο επίπεδο διάρθρωσης</a:t>
            </a:r>
            <a:endParaRPr b="0" lang="el-GR"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el-GR" sz="2000" spc="-1" strike="noStrike">
                <a:solidFill>
                  <a:srgbClr val="000000"/>
                </a:solidFill>
                <a:latin typeface="Calibri"/>
              </a:rPr>
              <a:t>Έκτο επίπεδο διάρθρωσης</a:t>
            </a:r>
            <a:endParaRPr b="0" lang="el-GR"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el-GR" sz="2000" spc="-1" strike="noStrike">
                <a:solidFill>
                  <a:srgbClr val="000000"/>
                </a:solidFill>
                <a:latin typeface="Calibri"/>
              </a:rPr>
              <a:t>Έβδομο επίπεδο διάρθρωσης</a:t>
            </a:r>
            <a:endParaRPr b="0" lang="el-G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el-GR" sz="4400" spc="-1" strike="noStrike">
                <a:solidFill>
                  <a:srgbClr val="000000"/>
                </a:solidFill>
                <a:latin typeface="Calibri Light"/>
              </a:rPr>
              <a:t>Κάντε κλικ για να επεξεργαστείτε τον τίτλο υποδείγματος</a:t>
            </a:r>
            <a:endParaRPr b="0" lang="el-GR"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el-GR" sz="2800" spc="-1" strike="noStrike">
                <a:solidFill>
                  <a:srgbClr val="000000"/>
                </a:solidFill>
                <a:latin typeface="Calibri"/>
              </a:rPr>
              <a:t>Στυλ κειμένου υποδείγματος</a:t>
            </a:r>
            <a:endParaRPr b="0" lang="el-GR"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l-GR" sz="2400" spc="-1" strike="noStrike">
                <a:solidFill>
                  <a:srgbClr val="000000"/>
                </a:solidFill>
                <a:latin typeface="Calibri"/>
              </a:rPr>
              <a:t>Δεύτερο επίπεδο</a:t>
            </a:r>
            <a:endParaRPr b="0" lang="el-GR" sz="2400" spc="-1" strike="noStrike">
              <a:solidFill>
                <a:srgbClr val="000000"/>
              </a:solidFill>
              <a:latin typeface="Calibri"/>
            </a:endParaRPr>
          </a:p>
          <a:p>
            <a:pPr lvl="2" marL="1143000" indent="-228600">
              <a:lnSpc>
                <a:spcPct val="90000"/>
              </a:lnSpc>
              <a:spcBef>
                <a:spcPts val="499"/>
              </a:spcBef>
              <a:buClr>
                <a:srgbClr val="000000"/>
              </a:buClr>
              <a:buFont typeface="Arial"/>
              <a:buChar char="•"/>
            </a:pPr>
            <a:r>
              <a:rPr b="0" lang="el-GR" sz="2000" spc="-1" strike="noStrike">
                <a:solidFill>
                  <a:srgbClr val="000000"/>
                </a:solidFill>
                <a:latin typeface="Calibri"/>
              </a:rPr>
              <a:t>Τρίτο επίπεδο</a:t>
            </a:r>
            <a:endParaRPr b="0" lang="el-GR" sz="2000" spc="-1" strike="noStrike">
              <a:solidFill>
                <a:srgbClr val="000000"/>
              </a:solidFill>
              <a:latin typeface="Calibri"/>
            </a:endParaRPr>
          </a:p>
          <a:p>
            <a:pPr lvl="3" marL="1600200" indent="-228600">
              <a:lnSpc>
                <a:spcPct val="90000"/>
              </a:lnSpc>
              <a:spcBef>
                <a:spcPts val="499"/>
              </a:spcBef>
              <a:buClr>
                <a:srgbClr val="000000"/>
              </a:buClr>
              <a:buFont typeface="Arial"/>
              <a:buChar char="•"/>
            </a:pPr>
            <a:r>
              <a:rPr b="0" lang="el-GR" sz="1800" spc="-1" strike="noStrike">
                <a:solidFill>
                  <a:srgbClr val="000000"/>
                </a:solidFill>
                <a:latin typeface="Calibri"/>
              </a:rPr>
              <a:t>Τέταρτο επίπεδο</a:t>
            </a:r>
            <a:endParaRPr b="0" lang="el-GR" sz="1800" spc="-1" strike="noStrike">
              <a:solidFill>
                <a:srgbClr val="000000"/>
              </a:solidFill>
              <a:latin typeface="Calibri"/>
            </a:endParaRPr>
          </a:p>
          <a:p>
            <a:pPr lvl="4" marL="2057400" indent="-228600">
              <a:lnSpc>
                <a:spcPct val="90000"/>
              </a:lnSpc>
              <a:spcBef>
                <a:spcPts val="499"/>
              </a:spcBef>
              <a:buClr>
                <a:srgbClr val="000000"/>
              </a:buClr>
              <a:buFont typeface="Arial"/>
              <a:buChar char="•"/>
            </a:pPr>
            <a:r>
              <a:rPr b="0" lang="el-GR" sz="1800" spc="-1" strike="noStrike">
                <a:solidFill>
                  <a:srgbClr val="000000"/>
                </a:solidFill>
                <a:latin typeface="Calibri"/>
              </a:rPr>
              <a:t>Πέμπτο επίπεδο</a:t>
            </a:r>
            <a:endParaRPr b="0" lang="el-GR" sz="1800" spc="-1" strike="noStrike">
              <a:solidFill>
                <a:srgbClr val="000000"/>
              </a:solidFill>
              <a:latin typeface="Calibri"/>
            </a:endParaRPr>
          </a:p>
        </p:txBody>
      </p:sp>
      <p:sp>
        <p:nvSpPr>
          <p:cNvPr id="43" name="PlaceHolder 3"/>
          <p:cNvSpPr>
            <a:spLocks noGrp="1"/>
          </p:cNvSpPr>
          <p:nvPr>
            <p:ph type="dt" idx="4"/>
          </p:nvPr>
        </p:nvSpPr>
        <p:spPr>
          <a:xfrm>
            <a:off x="838080" y="6356520"/>
            <a:ext cx="2742840" cy="364680"/>
          </a:xfrm>
          <a:prstGeom prst="rect">
            <a:avLst/>
          </a:prstGeom>
          <a:noFill/>
          <a:ln w="0">
            <a:noFill/>
          </a:ln>
        </p:spPr>
        <p:txBody>
          <a:bodyPr anchor="ctr">
            <a:noAutofit/>
          </a:bodyPr>
          <a:lstStyle>
            <a:lvl1pPr>
              <a:lnSpc>
                <a:spcPct val="100000"/>
              </a:lnSpc>
              <a:buNone/>
              <a:defRPr b="0" lang="el-GR" sz="1200" spc="-1" strike="noStrike">
                <a:solidFill>
                  <a:srgbClr val="8b8b8b"/>
                </a:solidFill>
                <a:latin typeface="Calibri"/>
              </a:defRPr>
            </a:lvl1pPr>
          </a:lstStyle>
          <a:p>
            <a:pPr>
              <a:lnSpc>
                <a:spcPct val="100000"/>
              </a:lnSpc>
              <a:buNone/>
            </a:pPr>
            <a:r>
              <a:rPr b="0" lang="el-GR" sz="1200" spc="-1" strike="noStrike">
                <a:solidFill>
                  <a:srgbClr val="8b8b8b"/>
                </a:solidFill>
                <a:latin typeface="Calibri"/>
              </a:rPr>
              <a:t>&lt;ημερομηνία/ώρα&gt;</a:t>
            </a:r>
            <a:endParaRPr b="0" lang="el-GR" sz="1200" spc="-1" strike="noStrike">
              <a:latin typeface="Times New Roman"/>
            </a:endParaRPr>
          </a:p>
        </p:txBody>
      </p:sp>
      <p:sp>
        <p:nvSpPr>
          <p:cNvPr id="44" name="PlaceHolder 4"/>
          <p:cNvSpPr>
            <a:spLocks noGrp="1"/>
          </p:cNvSpPr>
          <p:nvPr>
            <p:ph type="ftr" idx="5"/>
          </p:nvPr>
        </p:nvSpPr>
        <p:spPr>
          <a:xfrm>
            <a:off x="4038480" y="6356520"/>
            <a:ext cx="4114440" cy="364680"/>
          </a:xfrm>
          <a:prstGeom prst="rect">
            <a:avLst/>
          </a:prstGeom>
          <a:noFill/>
          <a:ln w="0">
            <a:noFill/>
          </a:ln>
        </p:spPr>
        <p:txBody>
          <a:bodyPr anchor="ctr">
            <a:noAutofit/>
          </a:bodyPr>
          <a:lstStyle>
            <a:lvl1pPr algn="ctr">
              <a:buNone/>
              <a:defRPr b="0" lang="el-GR" sz="1400" spc="-1" strike="noStrike">
                <a:latin typeface="Times New Roman"/>
              </a:defRPr>
            </a:lvl1pPr>
          </a:lstStyle>
          <a:p>
            <a:pPr algn="ctr">
              <a:buNone/>
            </a:pPr>
            <a:r>
              <a:rPr b="0" lang="el-GR" sz="1400" spc="-1" strike="noStrike">
                <a:latin typeface="Times New Roman"/>
              </a:rPr>
              <a:t>&lt;υποσέλιδο&gt;</a:t>
            </a:r>
            <a:endParaRPr b="0" lang="el-GR" sz="1400" spc="-1" strike="noStrike">
              <a:latin typeface="Times New Roman"/>
            </a:endParaRPr>
          </a:p>
        </p:txBody>
      </p:sp>
      <p:sp>
        <p:nvSpPr>
          <p:cNvPr id="45" name="PlaceHolder 5"/>
          <p:cNvSpPr>
            <a:spLocks noGrp="1"/>
          </p:cNvSpPr>
          <p:nvPr>
            <p:ph type="sldNum" idx="6"/>
          </p:nvPr>
        </p:nvSpPr>
        <p:spPr>
          <a:xfrm>
            <a:off x="8610480" y="6356520"/>
            <a:ext cx="2742840" cy="364680"/>
          </a:xfrm>
          <a:prstGeom prst="rect">
            <a:avLst/>
          </a:prstGeom>
          <a:noFill/>
          <a:ln w="0">
            <a:noFill/>
          </a:ln>
        </p:spPr>
        <p:txBody>
          <a:bodyPr anchor="ctr">
            <a:noAutofit/>
          </a:bodyPr>
          <a:lstStyle>
            <a:lvl1pPr algn="r">
              <a:lnSpc>
                <a:spcPct val="100000"/>
              </a:lnSpc>
              <a:buNone/>
              <a:defRPr b="0" lang="el-GR" sz="1200" spc="-1" strike="noStrike">
                <a:solidFill>
                  <a:srgbClr val="8b8b8b"/>
                </a:solidFill>
                <a:latin typeface="Calibri"/>
              </a:defRPr>
            </a:lvl1pPr>
          </a:lstStyle>
          <a:p>
            <a:pPr algn="r">
              <a:lnSpc>
                <a:spcPct val="100000"/>
              </a:lnSpc>
              <a:buNone/>
            </a:pPr>
            <a:fld id="{63B33326-20B3-4011-88ED-12842D0915D9}" type="slidenum">
              <a:rPr b="0" lang="el-GR" sz="1200" spc="-1" strike="noStrike">
                <a:solidFill>
                  <a:srgbClr val="8b8b8b"/>
                </a:solidFill>
                <a:latin typeface="Calibri"/>
              </a:rPr>
              <a:t>&lt;αριθμός&gt;</a:t>
            </a:fld>
            <a:endParaRPr b="0" lang="el-G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Picture 2" descr="Το παλιόπαιδο - Εκδόσεις Πατάκη"/>
          <p:cNvPicPr/>
          <p:nvPr/>
        </p:nvPicPr>
        <p:blipFill>
          <a:blip r:embed="rId1"/>
          <a:stretch/>
        </p:blipFill>
        <p:spPr>
          <a:xfrm>
            <a:off x="3657600" y="2223000"/>
            <a:ext cx="4133520" cy="4306320"/>
          </a:xfrm>
          <a:prstGeom prst="rect">
            <a:avLst/>
          </a:prstGeom>
          <a:ln w="0">
            <a:noFill/>
          </a:ln>
        </p:spPr>
      </p:pic>
      <p:sp>
        <p:nvSpPr>
          <p:cNvPr id="83" name="PlaceHolder 1"/>
          <p:cNvSpPr>
            <a:spLocks noGrp="1"/>
          </p:cNvSpPr>
          <p:nvPr>
            <p:ph type="title"/>
          </p:nvPr>
        </p:nvSpPr>
        <p:spPr>
          <a:xfrm>
            <a:off x="1198800" y="414720"/>
            <a:ext cx="8907840" cy="1564560"/>
          </a:xfrm>
          <a:prstGeom prst="rect">
            <a:avLst/>
          </a:prstGeom>
          <a:noFill/>
          <a:ln w="0">
            <a:noFill/>
          </a:ln>
        </p:spPr>
        <p:txBody>
          <a:bodyPr anchor="b">
            <a:normAutofit/>
          </a:bodyPr>
          <a:p>
            <a:pPr algn="ctr">
              <a:lnSpc>
                <a:spcPct val="90000"/>
              </a:lnSpc>
              <a:spcBef>
                <a:spcPts val="1001"/>
              </a:spcBef>
              <a:buNone/>
              <a:tabLst>
                <a:tab algn="l" pos="0"/>
              </a:tabLst>
            </a:pPr>
            <a:br/>
            <a:br/>
            <a:br/>
            <a:endParaRPr b="0" lang="el-GR" sz="1800" spc="-1" strike="noStrike">
              <a:solidFill>
                <a:srgbClr val="000000"/>
              </a:solidFill>
              <a:latin typeface="Calibri"/>
            </a:endParaRPr>
          </a:p>
        </p:txBody>
      </p:sp>
      <p:sp>
        <p:nvSpPr>
          <p:cNvPr id="84" name="TextBox 8"/>
          <p:cNvSpPr/>
          <p:nvPr/>
        </p:nvSpPr>
        <p:spPr>
          <a:xfrm>
            <a:off x="2858760" y="252360"/>
            <a:ext cx="6094080" cy="2451240"/>
          </a:xfrm>
          <a:prstGeom prst="rect">
            <a:avLst/>
          </a:prstGeom>
          <a:noFill/>
          <a:ln w="0">
            <a:noFill/>
          </a:ln>
        </p:spPr>
        <p:style>
          <a:lnRef idx="0"/>
          <a:fillRef idx="0"/>
          <a:effectRef idx="0"/>
          <a:fontRef idx="minor"/>
        </p:style>
        <p:txBody>
          <a:bodyPr lIns="90000" rIns="90000" tIns="45000" bIns="45000" anchor="t">
            <a:spAutoFit/>
          </a:bodyPr>
          <a:p>
            <a:pPr algn="just">
              <a:lnSpc>
                <a:spcPct val="90000"/>
              </a:lnSpc>
              <a:spcBef>
                <a:spcPts val="1001"/>
              </a:spcBef>
              <a:buNone/>
              <a:tabLst>
                <a:tab algn="l" pos="0"/>
              </a:tabLst>
            </a:pPr>
            <a:r>
              <a:rPr b="1" i="1" lang="el-GR" sz="1800" spc="-1" strike="noStrike">
                <a:solidFill>
                  <a:srgbClr val="000000"/>
                </a:solidFill>
                <a:latin typeface="Arial"/>
                <a:ea typeface="Times New Roman"/>
              </a:rPr>
              <a:t>Μάθημα: Λογοτεχνία</a:t>
            </a:r>
            <a:endParaRPr b="0" lang="el-GR" sz="1800" spc="-1" strike="noStrike">
              <a:latin typeface="Arial"/>
            </a:endParaRPr>
          </a:p>
          <a:p>
            <a:pPr algn="just">
              <a:lnSpc>
                <a:spcPct val="90000"/>
              </a:lnSpc>
              <a:spcBef>
                <a:spcPts val="1001"/>
              </a:spcBef>
              <a:buNone/>
              <a:tabLst>
                <a:tab algn="l" pos="0"/>
              </a:tabLst>
            </a:pPr>
            <a:r>
              <a:rPr b="1" i="1" lang="el-GR" sz="1800" spc="-1" strike="noStrike">
                <a:solidFill>
                  <a:srgbClr val="000000"/>
                </a:solidFill>
                <a:latin typeface="Arial"/>
                <a:ea typeface="Times New Roman"/>
              </a:rPr>
              <a:t>Ονοματεπώνυμο: Προκοπέας Φώτιος</a:t>
            </a:r>
            <a:endParaRPr b="0" lang="el-GR" sz="1800" spc="-1" strike="noStrike">
              <a:latin typeface="Arial"/>
            </a:endParaRPr>
          </a:p>
          <a:p>
            <a:pPr algn="just">
              <a:lnSpc>
                <a:spcPct val="90000"/>
              </a:lnSpc>
              <a:spcBef>
                <a:spcPts val="1001"/>
              </a:spcBef>
              <a:buNone/>
              <a:tabLst>
                <a:tab algn="l" pos="0"/>
              </a:tabLst>
            </a:pPr>
            <a:r>
              <a:rPr b="1" i="1" lang="el-GR" sz="1800" spc="-1" strike="noStrike">
                <a:solidFill>
                  <a:srgbClr val="000000"/>
                </a:solidFill>
                <a:latin typeface="Arial"/>
                <a:ea typeface="Times New Roman"/>
              </a:rPr>
              <a:t>Τμήμα:Α4</a:t>
            </a:r>
            <a:endParaRPr b="0" lang="el-GR" sz="1800" spc="-1" strike="noStrike">
              <a:latin typeface="Arial"/>
            </a:endParaRPr>
          </a:p>
          <a:p>
            <a:pPr marL="457200" indent="457200" algn="just">
              <a:lnSpc>
                <a:spcPct val="90000"/>
              </a:lnSpc>
              <a:spcBef>
                <a:spcPts val="1001"/>
              </a:spcBef>
              <a:buNone/>
              <a:tabLst>
                <a:tab algn="l" pos="0"/>
              </a:tabLst>
            </a:pPr>
            <a:r>
              <a:rPr b="1" i="1" lang="el-GR" sz="1800" spc="-1" strike="noStrike">
                <a:solidFill>
                  <a:srgbClr val="000000"/>
                </a:solidFill>
                <a:latin typeface="Arial"/>
                <a:ea typeface="Times New Roman"/>
              </a:rPr>
              <a:t>Θέμα: Συγγραφή ιστορίας με αφορμή το βιβλίο </a:t>
            </a:r>
            <a:endParaRPr b="0" lang="el-GR" sz="1800" spc="-1" strike="noStrike">
              <a:latin typeface="Arial"/>
            </a:endParaRPr>
          </a:p>
          <a:p>
            <a:pPr marL="457200" indent="457200" algn="just">
              <a:lnSpc>
                <a:spcPct val="90000"/>
              </a:lnSpc>
              <a:spcBef>
                <a:spcPts val="1001"/>
              </a:spcBef>
              <a:buNone/>
              <a:tabLst>
                <a:tab algn="l" pos="0"/>
              </a:tabLst>
            </a:pPr>
            <a:r>
              <a:rPr b="1" i="1" lang="el-GR" sz="1800" spc="-1" strike="noStrike">
                <a:solidFill>
                  <a:srgbClr val="000000"/>
                </a:solidFill>
                <a:latin typeface="Arial"/>
                <a:ea typeface="Times New Roman"/>
              </a:rPr>
              <a:t>«Το παλιόπαιδο» της Αγγελικής Δαρλάση</a:t>
            </a:r>
            <a:endParaRPr b="0" lang="el-GR" sz="1800" spc="-1" strike="noStrike">
              <a:latin typeface="Arial"/>
            </a:endParaRPr>
          </a:p>
          <a:p>
            <a:pPr algn="just">
              <a:lnSpc>
                <a:spcPct val="90000"/>
              </a:lnSpc>
              <a:spcBef>
                <a:spcPts val="1001"/>
              </a:spcBef>
              <a:buNone/>
              <a:tabLst>
                <a:tab algn="l" pos="0"/>
              </a:tabLst>
            </a:pPr>
            <a:r>
              <a:rPr b="1" i="1" lang="el-GR" sz="1800" spc="-1" strike="noStrike">
                <a:solidFill>
                  <a:srgbClr val="000000"/>
                </a:solidFill>
                <a:latin typeface="Arial"/>
                <a:ea typeface="Times New Roman"/>
              </a:rPr>
              <a:t> </a:t>
            </a:r>
            <a:endParaRPr b="0" lang="el-GR"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p:nvPr>
        </p:nvSpPr>
        <p:spPr>
          <a:xfrm>
            <a:off x="270720" y="613800"/>
            <a:ext cx="10366200" cy="5579280"/>
          </a:xfrm>
          <a:prstGeom prst="rect">
            <a:avLst/>
          </a:prstGeom>
          <a:noFill/>
          <a:ln w="0">
            <a:noFill/>
          </a:ln>
        </p:spPr>
        <p:txBody>
          <a:bodyPr anchor="t">
            <a:noAutofit/>
          </a:bodyPr>
          <a:p>
            <a:pPr algn="just">
              <a:lnSpc>
                <a:spcPct val="90000"/>
              </a:lnSpc>
              <a:spcBef>
                <a:spcPts val="1001"/>
              </a:spcBef>
              <a:buNone/>
              <a:tabLst>
                <a:tab algn="l" pos="0"/>
              </a:tabLst>
            </a:pPr>
            <a:r>
              <a:rPr b="0" lang="el-GR" sz="1800" spc="-1" strike="noStrike">
                <a:solidFill>
                  <a:srgbClr val="000000"/>
                </a:solidFill>
                <a:latin typeface="Arial"/>
                <a:ea typeface="Times New Roman"/>
              </a:rPr>
              <a:t>	</a:t>
            </a:r>
            <a:r>
              <a:rPr b="0" lang="el-GR" sz="1800" spc="-1" strike="noStrike">
                <a:solidFill>
                  <a:srgbClr val="000000"/>
                </a:solidFill>
                <a:latin typeface="Arial"/>
                <a:ea typeface="Times New Roman"/>
              </a:rPr>
              <a:t>Ο Γιάννης ήταν ένα μικρό, φτωχό παιδί που ζούσε στη Πάτρα. Ο πατέρας του είχε πεθάνει και η μητέρα του έκανε τρεις δουλειές για να πληρώνει το ενοίκιο του σπιτιού. Ο Γιάννης φαινόταν ότι ήταν ένα φτωχό παιδί ακόμα και από τα ρούχα του. Φορούσε μια ξεχειλωμένη μπλούζα και ένα τρύπιο παντελόνι.   </a:t>
            </a:r>
            <a:endParaRPr b="0" lang="el-GR" sz="1800" spc="-1" strike="noStrike">
              <a:solidFill>
                <a:srgbClr val="000000"/>
              </a:solidFill>
              <a:latin typeface="Calibri"/>
            </a:endParaRPr>
          </a:p>
          <a:p>
            <a:pPr algn="just">
              <a:lnSpc>
                <a:spcPct val="90000"/>
              </a:lnSpc>
              <a:spcBef>
                <a:spcPts val="1001"/>
              </a:spcBef>
              <a:buNone/>
              <a:tabLst>
                <a:tab algn="l" pos="0"/>
              </a:tabLst>
            </a:pPr>
            <a:r>
              <a:rPr b="0" lang="el-GR" sz="2800" spc="-1" strike="noStrike">
                <a:solidFill>
                  <a:srgbClr val="000000"/>
                </a:solidFill>
                <a:latin typeface="Calibri"/>
                <a:ea typeface="Times New Roman"/>
              </a:rPr>
              <a:t>	</a:t>
            </a:r>
            <a:endParaRPr b="0" lang="el-GR" sz="2800" spc="-1" strike="noStrike">
              <a:solidFill>
                <a:srgbClr val="000000"/>
              </a:solidFill>
              <a:latin typeface="Calibri"/>
            </a:endParaRPr>
          </a:p>
        </p:txBody>
      </p:sp>
      <p:pic>
        <p:nvPicPr>
          <p:cNvPr id="86" name="Picture 4" descr="Ευρωκοινοβούλιο: 1 στα 3 παιδιά στην Ελλάδα ζουν στο όριο της φτώχειας  (Γράφημα) | Νομικά Νέα | Lawspot"/>
          <p:cNvPicPr/>
          <p:nvPr/>
        </p:nvPicPr>
        <p:blipFill>
          <a:blip r:embed="rId1"/>
          <a:stretch/>
        </p:blipFill>
        <p:spPr>
          <a:xfrm>
            <a:off x="2934000" y="2044800"/>
            <a:ext cx="5766480" cy="36201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p:nvPr>
        </p:nvSpPr>
        <p:spPr>
          <a:xfrm>
            <a:off x="838080" y="368640"/>
            <a:ext cx="10515240" cy="6276960"/>
          </a:xfrm>
          <a:prstGeom prst="rect">
            <a:avLst/>
          </a:prstGeom>
          <a:noFill/>
          <a:ln w="0">
            <a:noFill/>
          </a:ln>
        </p:spPr>
        <p:txBody>
          <a:bodyPr anchor="t">
            <a:noAutofit/>
          </a:bodyPr>
          <a:p>
            <a:pPr algn="just">
              <a:lnSpc>
                <a:spcPct val="90000"/>
              </a:lnSpc>
              <a:spcBef>
                <a:spcPts val="1001"/>
              </a:spcBef>
              <a:buNone/>
              <a:tabLst>
                <a:tab algn="l" pos="0"/>
              </a:tabLst>
            </a:pPr>
            <a:r>
              <a:rPr b="0" lang="el-GR" sz="1800" spc="-1" strike="noStrike">
                <a:solidFill>
                  <a:srgbClr val="000000"/>
                </a:solidFill>
                <a:latin typeface="Arial"/>
                <a:ea typeface="Times New Roman"/>
              </a:rPr>
              <a:t>	</a:t>
            </a:r>
            <a:r>
              <a:rPr b="0" lang="el-GR" sz="1800" spc="-1" strike="noStrike">
                <a:solidFill>
                  <a:srgbClr val="000000"/>
                </a:solidFill>
                <a:latin typeface="Arial"/>
                <a:ea typeface="Times New Roman"/>
              </a:rPr>
              <a:t>Κάποιες φορές ο μικρός Γιάννης σκέφτεται για το μέλλον του αν θα παραμείνει φτωχός και άπορος ή αν θα μπορούσε να καταφέρει κάτι στη ζωή του. Όμως και η φήμη του στο σχολείο δεν ήταν καθόλου καλή. Όλοι τον γνώριζαν ως «Το παλιόπαιδο» επειδή είχε κλέψει μια φορά από το </a:t>
            </a:r>
            <a:r>
              <a:rPr b="0" lang="en-US" sz="1800" spc="-1" strike="noStrike">
                <a:solidFill>
                  <a:srgbClr val="000000"/>
                </a:solidFill>
                <a:latin typeface="Arial"/>
                <a:ea typeface="Times New Roman"/>
              </a:rPr>
              <a:t>minimarket</a:t>
            </a:r>
            <a:r>
              <a:rPr b="0" lang="el-GR" sz="1800" spc="-1" strike="noStrike">
                <a:solidFill>
                  <a:srgbClr val="000000"/>
                </a:solidFill>
                <a:latin typeface="Arial"/>
                <a:ea typeface="Times New Roman"/>
              </a:rPr>
              <a:t> της γειτονιάς ένα σακουλάκι πατατάκια επειδή τα ζήλεψε.</a:t>
            </a:r>
            <a:endParaRPr b="0" lang="el-GR" sz="1800" spc="-1" strike="noStrike">
              <a:solidFill>
                <a:srgbClr val="000000"/>
              </a:solidFill>
              <a:latin typeface="Calibri"/>
            </a:endParaRPr>
          </a:p>
          <a:p>
            <a:pPr algn="just">
              <a:lnSpc>
                <a:spcPct val="90000"/>
              </a:lnSpc>
              <a:spcBef>
                <a:spcPts val="1001"/>
              </a:spcBef>
              <a:buNone/>
              <a:tabLst>
                <a:tab algn="l" pos="0"/>
              </a:tabLst>
            </a:pPr>
            <a:r>
              <a:rPr b="0" lang="el-GR" sz="2800" spc="-1" strike="noStrike">
                <a:solidFill>
                  <a:srgbClr val="000000"/>
                </a:solidFill>
                <a:latin typeface="Calibri"/>
                <a:ea typeface="Times New Roman"/>
              </a:rPr>
              <a:t>	</a:t>
            </a:r>
            <a:endParaRPr b="0" lang="el-GR" sz="2800" spc="-1" strike="noStrike">
              <a:solidFill>
                <a:srgbClr val="000000"/>
              </a:solidFill>
              <a:latin typeface="Calibri"/>
            </a:endParaRPr>
          </a:p>
        </p:txBody>
      </p:sp>
      <p:pic>
        <p:nvPicPr>
          <p:cNvPr id="88" name="Picture 2" descr="Προλαμβάνοντας την αυτοκτονία ενός παιδιού: Τα σημάδια που πρέπει να δώσει  προσοχή κάθε γονιός και δάσκαλος"/>
          <p:cNvPicPr/>
          <p:nvPr/>
        </p:nvPicPr>
        <p:blipFill>
          <a:blip r:embed="rId1"/>
          <a:stretch/>
        </p:blipFill>
        <p:spPr>
          <a:xfrm>
            <a:off x="2602080" y="1577880"/>
            <a:ext cx="7224120" cy="48168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PlaceHolder 1"/>
          <p:cNvSpPr>
            <a:spLocks noGrp="1"/>
          </p:cNvSpPr>
          <p:nvPr>
            <p:ph/>
          </p:nvPr>
        </p:nvSpPr>
        <p:spPr>
          <a:xfrm>
            <a:off x="838080" y="368640"/>
            <a:ext cx="11353320" cy="6489000"/>
          </a:xfrm>
          <a:prstGeom prst="rect">
            <a:avLst/>
          </a:prstGeom>
          <a:noFill/>
          <a:ln w="0">
            <a:noFill/>
          </a:ln>
        </p:spPr>
        <p:txBody>
          <a:bodyPr numCol="2" spcCol="0" anchor="t">
            <a:noAutofit/>
          </a:bodyPr>
          <a:p>
            <a:pPr marL="228600" indent="457200" algn="just">
              <a:lnSpc>
                <a:spcPct val="90000"/>
              </a:lnSpc>
              <a:spcBef>
                <a:spcPts val="1001"/>
              </a:spcBef>
              <a:buNone/>
              <a:tabLst>
                <a:tab algn="l" pos="0"/>
              </a:tabLst>
            </a:pPr>
            <a:r>
              <a:rPr b="0" lang="el-GR" sz="2800" spc="-1" strike="noStrike">
                <a:solidFill>
                  <a:srgbClr val="000000"/>
                </a:solidFill>
                <a:latin typeface="Calibri"/>
              </a:rPr>
              <a:t>	</a:t>
            </a:r>
            <a:r>
              <a:rPr b="0" lang="el-GR" sz="1800" spc="-1" strike="noStrike">
                <a:solidFill>
                  <a:srgbClr val="000000"/>
                </a:solidFill>
                <a:latin typeface="Arial"/>
                <a:ea typeface="Times New Roman"/>
              </a:rPr>
              <a:t> </a:t>
            </a:r>
            <a:r>
              <a:rPr b="0" lang="el-GR" sz="1800" spc="-1" strike="noStrike">
                <a:solidFill>
                  <a:srgbClr val="000000"/>
                </a:solidFill>
                <a:latin typeface="Arial"/>
                <a:ea typeface="Times New Roman"/>
              </a:rPr>
              <a:t>Μια μέρα όμως όλα άλλαξαν. Ο Γιάννης πήγε να αγοράσει γάλα. Πηγαίνοντας, είδε μια συμμορία παιδιών να κάνουν βόλτα με τα ποδήλατά τους. Ξαφνικά ένα από τα παιδιά έπεσε άθελα πάνω του και τον έριξε κάτω. Μετά τον σήκωσε και τον ρώτησε το όνομά του. Ο Γιάννης κόμπιασε, ήταν η πρώτη φορά που κάποιος του ρωτούσε το όνομά του, «Γιάννη με λένε, εσένα;». Το παιδί απαντά: Νίκος και μετά προσκαλεί τον Γιάννη να γίνει κι αυτός μέλος της συμμορίας. Ο Γιάννης ένιωσε έκπληξη και κουνώντας το κεφάλι του καταφατικά ήταν μέλος της συμμορίας. Ήταν πολύ χαρούμενος στην αρχή γιατί πρώτη φορά ήταν μέλος μιας ομάδας και ένιωθε ότι ανήκει κάπου.</a:t>
            </a:r>
            <a:endParaRPr b="0" lang="el-GR" sz="1800" spc="-1" strike="noStrike">
              <a:solidFill>
                <a:srgbClr val="000000"/>
              </a:solidFill>
              <a:latin typeface="Calibri"/>
            </a:endParaRPr>
          </a:p>
          <a:p>
            <a:pPr marL="228600" algn="just">
              <a:lnSpc>
                <a:spcPct val="90000"/>
              </a:lnSpc>
              <a:spcBef>
                <a:spcPts val="1001"/>
              </a:spcBef>
              <a:buNone/>
              <a:tabLst>
                <a:tab algn="l" pos="0"/>
              </a:tabLst>
            </a:pPr>
            <a:r>
              <a:rPr b="0" lang="el-GR" sz="1800" spc="-1" strike="noStrike">
                <a:solidFill>
                  <a:srgbClr val="000000"/>
                </a:solidFill>
                <a:latin typeface="Arial"/>
                <a:ea typeface="Times New Roman"/>
              </a:rPr>
              <a:t> </a:t>
            </a:r>
            <a:endParaRPr b="0" lang="el-GR" sz="1800" spc="-1" strike="noStrike">
              <a:solidFill>
                <a:srgbClr val="000000"/>
              </a:solidFill>
              <a:latin typeface="Calibri"/>
            </a:endParaRPr>
          </a:p>
          <a:p>
            <a:pPr algn="just">
              <a:lnSpc>
                <a:spcPct val="90000"/>
              </a:lnSpc>
              <a:spcBef>
                <a:spcPts val="1001"/>
              </a:spcBef>
              <a:buNone/>
              <a:tabLst>
                <a:tab algn="l" pos="0"/>
              </a:tabLst>
            </a:pPr>
            <a:endParaRPr b="0" lang="el-GR" sz="1800" spc="-1" strike="noStrike">
              <a:solidFill>
                <a:srgbClr val="000000"/>
              </a:solidFill>
              <a:latin typeface="Calibri"/>
            </a:endParaRPr>
          </a:p>
        </p:txBody>
      </p:sp>
      <p:pic>
        <p:nvPicPr>
          <p:cNvPr id="90" name="Picture 4" descr="Μάστιγα οι συμμορίες ανηλίκων στην Αττική - ΤΟ ΒΗΜΑ"/>
          <p:cNvPicPr/>
          <p:nvPr/>
        </p:nvPicPr>
        <p:blipFill>
          <a:blip r:embed="rId1"/>
          <a:stretch/>
        </p:blipFill>
        <p:spPr>
          <a:xfrm rot="273600">
            <a:off x="6591960" y="2619360"/>
            <a:ext cx="5257440" cy="34466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p:nvPr>
        </p:nvSpPr>
        <p:spPr>
          <a:xfrm>
            <a:off x="838080" y="649800"/>
            <a:ext cx="10515240" cy="5891760"/>
          </a:xfrm>
          <a:prstGeom prst="rect">
            <a:avLst/>
          </a:prstGeom>
          <a:noFill/>
          <a:ln w="0">
            <a:noFill/>
          </a:ln>
        </p:spPr>
        <p:txBody>
          <a:bodyPr anchor="t">
            <a:noAutofit/>
          </a:bodyPr>
          <a:p>
            <a:pPr algn="just">
              <a:lnSpc>
                <a:spcPct val="90000"/>
              </a:lnSpc>
              <a:spcBef>
                <a:spcPts val="1001"/>
              </a:spcBef>
              <a:buNone/>
              <a:tabLst>
                <a:tab algn="l" pos="0"/>
              </a:tabLst>
            </a:pPr>
            <a:r>
              <a:rPr b="0" lang="el-GR" sz="2800" spc="-1" strike="noStrike">
                <a:solidFill>
                  <a:srgbClr val="000000"/>
                </a:solidFill>
                <a:latin typeface="Calibri"/>
              </a:rPr>
              <a:t>	</a:t>
            </a:r>
            <a:r>
              <a:rPr b="0" lang="el-GR" sz="1800" spc="-1" strike="noStrike">
                <a:solidFill>
                  <a:srgbClr val="000000"/>
                </a:solidFill>
                <a:latin typeface="Arial"/>
                <a:ea typeface="Times New Roman"/>
              </a:rPr>
              <a:t> </a:t>
            </a:r>
            <a:r>
              <a:rPr b="0" lang="el-GR" sz="1800" spc="-1" strike="noStrike">
                <a:solidFill>
                  <a:srgbClr val="000000"/>
                </a:solidFill>
                <a:latin typeface="Arial"/>
                <a:ea typeface="Times New Roman"/>
              </a:rPr>
              <a:t>Σ’ αυτή τη συμμορία έκλεβαν χρήματα και ο Γιάννης με τα χρήματα που πήρε αγόρασε νέα μπλούζα και νέο παντελόνι. Αγόρασε και μερικά τρόφιμα για το σπίτι για να βοηθήσει την φτωχή μητέρα του. Μια μέρα σαν όλες τις άλλες, ο Γιάννης συνάντησε τη συμμορία του, η οποία ήθελε να του πει κάτι σημαντικό. Του έδωσαν ένα μαχαίρι για να ληστέψει εκβιάζοντας τους ανθρώπους στο δρόμο και αν δεν είχε μαζέψει αρκετά χρήματα έως αύριο, θα τον διώχνανε από τη συμμορία. Ο Γιάννης έτρεμε, δεν ήταν αυτός ο τύπος του, αλλά από την άλλη ήθελε να είναι μέλος της συμμορίας. Τελικά, αποδέχθηκε την πρόκληση και πήγε να ληστέψει</a:t>
            </a:r>
            <a:endParaRPr b="0" lang="el-GR" sz="1800" spc="-1" strike="noStrike">
              <a:solidFill>
                <a:srgbClr val="000000"/>
              </a:solidFill>
              <a:latin typeface="Calibri"/>
            </a:endParaRPr>
          </a:p>
          <a:p>
            <a:pPr algn="just">
              <a:lnSpc>
                <a:spcPct val="90000"/>
              </a:lnSpc>
              <a:spcBef>
                <a:spcPts val="1001"/>
              </a:spcBef>
              <a:buNone/>
              <a:tabLst>
                <a:tab algn="l" pos="0"/>
              </a:tabLst>
            </a:pPr>
            <a:endParaRPr b="0" lang="el-GR" sz="1800" spc="-1" strike="noStrike">
              <a:solidFill>
                <a:srgbClr val="000000"/>
              </a:solidFill>
              <a:latin typeface="Calibri"/>
            </a:endParaRPr>
          </a:p>
        </p:txBody>
      </p:sp>
      <p:pic>
        <p:nvPicPr>
          <p:cNvPr id="92" name="Picture 2" descr="Συμμορίες ανηλίκων: Το προφίλ των παιδιών που συμμετέχουν - Και άλλες  ομάδες στο στόχαστρο της ΕΛ.ΑΣ - Newsbomb"/>
          <p:cNvPicPr/>
          <p:nvPr/>
        </p:nvPicPr>
        <p:blipFill>
          <a:blip r:embed="rId1"/>
          <a:stretch/>
        </p:blipFill>
        <p:spPr>
          <a:xfrm>
            <a:off x="1019160" y="2779560"/>
            <a:ext cx="4693320" cy="3427920"/>
          </a:xfrm>
          <a:prstGeom prst="rect">
            <a:avLst/>
          </a:prstGeom>
          <a:ln w="0">
            <a:noFill/>
          </a:ln>
        </p:spPr>
      </p:pic>
      <p:pic>
        <p:nvPicPr>
          <p:cNvPr id="93" name="Picture 2" descr="Συμμορία ανηλίκων απειλούσε με μαχαίρια παιδιά και γονείς στη Θήβα"/>
          <p:cNvPicPr/>
          <p:nvPr/>
        </p:nvPicPr>
        <p:blipFill>
          <a:blip r:embed="rId2"/>
          <a:stretch/>
        </p:blipFill>
        <p:spPr>
          <a:xfrm rot="1035600">
            <a:off x="6778440" y="3640320"/>
            <a:ext cx="3250080" cy="17060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PlaceHolder 1"/>
          <p:cNvSpPr>
            <a:spLocks noGrp="1"/>
          </p:cNvSpPr>
          <p:nvPr>
            <p:ph/>
          </p:nvPr>
        </p:nvSpPr>
        <p:spPr>
          <a:xfrm>
            <a:off x="687240" y="609480"/>
            <a:ext cx="10515240" cy="6064200"/>
          </a:xfrm>
          <a:prstGeom prst="rect">
            <a:avLst/>
          </a:prstGeom>
          <a:noFill/>
          <a:ln w="0">
            <a:noFill/>
          </a:ln>
        </p:spPr>
        <p:txBody>
          <a:bodyPr anchor="t">
            <a:normAutofit/>
          </a:bodyPr>
          <a:p>
            <a:pPr algn="just">
              <a:lnSpc>
                <a:spcPct val="90000"/>
              </a:lnSpc>
              <a:spcBef>
                <a:spcPts val="1001"/>
              </a:spcBef>
              <a:buNone/>
              <a:tabLst>
                <a:tab algn="l" pos="0"/>
              </a:tabLst>
            </a:pPr>
            <a:r>
              <a:rPr b="0" lang="el-GR" sz="2800" spc="-1" strike="noStrike">
                <a:solidFill>
                  <a:srgbClr val="000000"/>
                </a:solidFill>
                <a:latin typeface="Calibri"/>
              </a:rPr>
              <a:t> </a:t>
            </a:r>
            <a:r>
              <a:rPr b="0" lang="el-GR" sz="2800" spc="-1" strike="noStrike">
                <a:solidFill>
                  <a:srgbClr val="000000"/>
                </a:solidFill>
                <a:latin typeface="Calibri"/>
              </a:rPr>
              <a:t>	</a:t>
            </a:r>
            <a:r>
              <a:rPr b="0" lang="el-GR" sz="1800" spc="-1" strike="noStrike">
                <a:solidFill>
                  <a:srgbClr val="000000"/>
                </a:solidFill>
                <a:latin typeface="Arial"/>
                <a:ea typeface="Times New Roman"/>
              </a:rPr>
              <a:t> </a:t>
            </a:r>
            <a:r>
              <a:rPr b="0" lang="el-GR" sz="1800" spc="-1" strike="noStrike">
                <a:solidFill>
                  <a:srgbClr val="000000"/>
                </a:solidFill>
                <a:latin typeface="Arial"/>
                <a:ea typeface="Times New Roman"/>
              </a:rPr>
              <a:t>Η ώρα είχε πάει 12 μ.μ. και ο Γιάννης δεν είχε ληστέψει κανένα άτομο. Ξαφνικά βλέπει μπροστά του τον δάσκαλο γυμναστικής του σχολείου του και του λέει: «Νόμιζα ότι ήσουν καλό παιδί. Τι δουλειά έχεις με εκείνα τα άτομα;» Ο Γιάννης συνειδητοποίησε τι ήταν έτοιμος να κάνει. Έβαλε τα κλάματα. Καθώς έκλαιγε, ο γυμναστής ο κύριος Χρήστος. τον προσκάλεσε στο σπίτι του. Ο Γιάννης δεν απάντησε. Κούνησε απλά το κεφάλι του καταφατικά. </a:t>
            </a:r>
            <a:endParaRPr b="0" lang="el-GR" sz="1800" spc="-1" strike="noStrike">
              <a:solidFill>
                <a:srgbClr val="000000"/>
              </a:solidFill>
              <a:latin typeface="Calibri"/>
            </a:endParaRPr>
          </a:p>
          <a:p>
            <a:pPr algn="just">
              <a:lnSpc>
                <a:spcPct val="90000"/>
              </a:lnSpc>
              <a:spcBef>
                <a:spcPts val="1001"/>
              </a:spcBef>
              <a:buNone/>
              <a:tabLst>
                <a:tab algn="l" pos="0"/>
              </a:tabLst>
            </a:pPr>
            <a:r>
              <a:rPr b="0" lang="el-GR" sz="1800" spc="-1" strike="noStrike">
                <a:solidFill>
                  <a:srgbClr val="000000"/>
                </a:solidFill>
                <a:latin typeface="Arial"/>
                <a:ea typeface="Times New Roman"/>
              </a:rPr>
              <a:t>	</a:t>
            </a:r>
            <a:r>
              <a:rPr b="0" lang="el-GR" sz="1800" spc="-1" strike="noStrike">
                <a:solidFill>
                  <a:srgbClr val="000000"/>
                </a:solidFill>
                <a:latin typeface="Arial"/>
                <a:ea typeface="Times New Roman"/>
              </a:rPr>
              <a:t>Μετά από λίγη ώρα έφτασαν στο σπίτι του γυμναστή. Ο κύριος Χρήστος ρώτησε τον Γιάννη για τα ενδιαφέροντά του και τι θα ήθελε να κάνει στη ζωή του. Ο Γιάννης του μίλησε για την αγάπη του για τα αθλήματα και ειδικά το ποδόσφαιρο. Ο γυμναστής πρότεινε στον Γιάννη να παίξουν ποδόσφαιρο κι έτσι έγινε. Και από εδώ και πέρα ο Γιάννης πήγαινε κάθε μέρα στο σπίτι του γυμναστή να παίξουν μπάλα. Είχε βρει έναν άνθρωπο να τον καταλαβαίνει και να περνά ευχάριστα τον χρόνο του. Ο δάσκαλός του, του  έδωσε πολλές συμβουλές και τον βοήθησε να ξεκόψει από την συμμορία που κατά καιρούς τον ενοχλούσε και προσπαθούσε να τον πάρει ξανά με το μέρος της.</a:t>
            </a:r>
            <a:endParaRPr b="0" lang="el-GR" sz="1800" spc="-1" strike="noStrike">
              <a:solidFill>
                <a:srgbClr val="000000"/>
              </a:solidFill>
              <a:latin typeface="Calibri"/>
            </a:endParaRPr>
          </a:p>
          <a:p>
            <a:pPr>
              <a:lnSpc>
                <a:spcPct val="90000"/>
              </a:lnSpc>
              <a:spcBef>
                <a:spcPts val="1001"/>
              </a:spcBef>
              <a:buNone/>
              <a:tabLst>
                <a:tab algn="l" pos="0"/>
              </a:tabLst>
            </a:pPr>
            <a:endParaRPr b="0" lang="el-GR" sz="1800" spc="-1" strike="noStrike">
              <a:solidFill>
                <a:srgbClr val="000000"/>
              </a:solidFill>
              <a:latin typeface="Calibri"/>
            </a:endParaRPr>
          </a:p>
        </p:txBody>
      </p:sp>
      <p:pic>
        <p:nvPicPr>
          <p:cNvPr id="95" name="Picture 12" descr="Ποδόσφαιρο, Μπάλα, Άθλημα, Παιχνίδι"/>
          <p:cNvPicPr/>
          <p:nvPr/>
        </p:nvPicPr>
        <p:blipFill>
          <a:blip r:embed="rId1"/>
          <a:stretch/>
        </p:blipFill>
        <p:spPr>
          <a:xfrm>
            <a:off x="2359800" y="3846240"/>
            <a:ext cx="6095520" cy="30477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p:nvPr>
        </p:nvSpPr>
        <p:spPr>
          <a:xfrm>
            <a:off x="838080" y="647280"/>
            <a:ext cx="10515240" cy="4350960"/>
          </a:xfrm>
          <a:prstGeom prst="rect">
            <a:avLst/>
          </a:prstGeom>
          <a:noFill/>
          <a:ln w="0">
            <a:noFill/>
          </a:ln>
        </p:spPr>
        <p:txBody>
          <a:bodyPr anchor="t">
            <a:noAutofit/>
          </a:bodyPr>
          <a:p>
            <a:pPr marL="228600" indent="457200" algn="just">
              <a:lnSpc>
                <a:spcPct val="107000"/>
              </a:lnSpc>
              <a:spcBef>
                <a:spcPts val="1001"/>
              </a:spcBef>
              <a:spcAft>
                <a:spcPts val="799"/>
              </a:spcAft>
              <a:buNone/>
              <a:tabLst>
                <a:tab algn="l" pos="0"/>
              </a:tabLst>
            </a:pPr>
            <a:r>
              <a:rPr b="0" lang="el-GR" sz="2800" spc="-1" strike="noStrike">
                <a:solidFill>
                  <a:srgbClr val="000000"/>
                </a:solidFill>
                <a:latin typeface="Calibri"/>
              </a:rPr>
              <a:t>	</a:t>
            </a:r>
            <a:r>
              <a:rPr b="0" lang="el-GR" sz="1800" spc="-1" strike="noStrike">
                <a:solidFill>
                  <a:srgbClr val="000000"/>
                </a:solidFill>
                <a:latin typeface="Arial"/>
                <a:ea typeface="Times New Roman"/>
              </a:rPr>
              <a:t> </a:t>
            </a:r>
            <a:r>
              <a:rPr b="0" lang="el-GR" sz="1800" spc="-1" strike="noStrike">
                <a:solidFill>
                  <a:srgbClr val="000000"/>
                </a:solidFill>
                <a:latin typeface="Arial"/>
                <a:ea typeface="Times New Roman"/>
              </a:rPr>
              <a:t>Του έκανε επίσης, δώρο την εγγραφή του σε μια τοπική ομάδα ποδοσφαίρου για να μπορέσει να ασχοληθεί με το άθλημα που τόσο του άρεσε. Το ταλέντο του στο ποδόσφαιρο δεν άργησε να φανεί. </a:t>
            </a:r>
            <a:endParaRPr b="0" lang="el-GR" sz="1800" spc="-1" strike="noStrike">
              <a:solidFill>
                <a:srgbClr val="000000"/>
              </a:solidFill>
              <a:latin typeface="Calibri"/>
            </a:endParaRPr>
          </a:p>
          <a:p>
            <a:pPr marL="228600" algn="just">
              <a:lnSpc>
                <a:spcPct val="107000"/>
              </a:lnSpc>
              <a:spcBef>
                <a:spcPts val="1001"/>
              </a:spcBef>
              <a:spcAft>
                <a:spcPts val="799"/>
              </a:spcAft>
              <a:buNone/>
              <a:tabLst>
                <a:tab algn="l" pos="0"/>
              </a:tabLst>
            </a:pPr>
            <a:r>
              <a:rPr b="0" lang="el-GR" sz="1800" spc="-1" strike="noStrike">
                <a:solidFill>
                  <a:srgbClr val="000000"/>
                </a:solidFill>
                <a:latin typeface="Arial"/>
                <a:ea typeface="Times New Roman"/>
              </a:rPr>
              <a:t>	</a:t>
            </a:r>
            <a:r>
              <a:rPr b="0" lang="el-GR" sz="1800" spc="-1" strike="noStrike">
                <a:solidFill>
                  <a:srgbClr val="000000"/>
                </a:solidFill>
                <a:latin typeface="Arial"/>
                <a:ea typeface="Times New Roman"/>
              </a:rPr>
              <a:t>Τώρα ο Γιάννης αγωνίζεται στη Μπέρνλει με μισθό 1,6 εκατομμύρια ευρώ τον χρόνο και πάνω απ’ όλα είναι αγαπητός από τους οπαδούς. Τελικά ο Γιάννης, όχι μόνο δεν παρέμεινε φτωχός και άπορος αλλά κυνήγησε το όνειρό του και έφτασε στην κορυφή!</a:t>
            </a:r>
            <a:endParaRPr b="0" lang="el-GR" sz="1800" spc="-1" strike="noStrike">
              <a:solidFill>
                <a:srgbClr val="000000"/>
              </a:solidFill>
              <a:latin typeface="Calibri"/>
            </a:endParaRPr>
          </a:p>
          <a:p>
            <a:pPr>
              <a:lnSpc>
                <a:spcPct val="90000"/>
              </a:lnSpc>
              <a:spcBef>
                <a:spcPts val="1001"/>
              </a:spcBef>
              <a:buNone/>
              <a:tabLst>
                <a:tab algn="l" pos="0"/>
              </a:tabLst>
            </a:pPr>
            <a:endParaRPr b="0" lang="el-GR" sz="1800" spc="-1" strike="noStrike">
              <a:solidFill>
                <a:srgbClr val="000000"/>
              </a:solidFill>
              <a:latin typeface="Calibri"/>
            </a:endParaRPr>
          </a:p>
        </p:txBody>
      </p:sp>
      <p:pic>
        <p:nvPicPr>
          <p:cNvPr id="97" name="Picture 4" descr="Μπάλα, Ποδόσφαιρο, Άθλημα"/>
          <p:cNvPicPr/>
          <p:nvPr/>
        </p:nvPicPr>
        <p:blipFill>
          <a:blip r:embed="rId1"/>
          <a:stretch/>
        </p:blipFill>
        <p:spPr>
          <a:xfrm rot="160200">
            <a:off x="1504800" y="3335040"/>
            <a:ext cx="4166280" cy="2779560"/>
          </a:xfrm>
          <a:prstGeom prst="rect">
            <a:avLst/>
          </a:prstGeom>
          <a:ln w="0">
            <a:noFill/>
          </a:ln>
        </p:spPr>
      </p:pic>
      <p:pic>
        <p:nvPicPr>
          <p:cNvPr id="98" name="Picture 2" descr="Φλιτζάνι, Ποδόσφαιρο, Άθλημα, Τρόπαιο"/>
          <p:cNvPicPr/>
          <p:nvPr/>
        </p:nvPicPr>
        <p:blipFill>
          <a:blip r:embed="rId2"/>
          <a:stretch/>
        </p:blipFill>
        <p:spPr>
          <a:xfrm>
            <a:off x="7976520" y="3455640"/>
            <a:ext cx="1810080" cy="299376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194</TotalTime>
  <Application>LibreOffice/7.3.1.3$Windows_X86_64 LibreOffice_project/a69ca51ded25f3eefd52d7bf9a5fad8c90b87951</Application>
  <AppVersion>15.0000</AppVersion>
  <Words>702</Words>
  <Paragraphs>18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2025-05-10T11:08:43Z</dcterms:created>
  <dc:creator>ΕΥΑΓΓΕΛΙΑ ΟΙΚΟΝΟΜΟΠΟΥΛΟΥ</dc:creator>
  <dc:description/>
  <dc:language>el-GR</dc:language>
  <cp:lastModifiedBy>ΕΥΑΓΓΕΛΙΑ ΟΙΚΟΝΟΜΟΠΟΥΛΟΥ</cp:lastModifiedBy>
  <dcterms:modified xsi:type="dcterms:W3CDTF">2025-05-11T13:39:00Z</dcterms:modified>
  <cp:revision>15</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Ευρεία οθόνη</vt:lpwstr>
  </property>
  <property fmtid="{D5CDD505-2E9C-101B-9397-08002B2CF9AE}" pid="3" name="Slides">
    <vt:i4>7</vt:i4>
  </property>
</Properties>
</file>