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1.jpeg" ContentType="image/jpeg"/>
  <Override PartName="/ppt/media/image3.png" ContentType="image/png"/>
  <Override PartName="/ppt/media/image2.png" ContentType="image/png"/>
  <Override PartName="/ppt/media/image4.png" ContentType="image/png"/>
  <Override PartName="/ppt/media/image5.png" ContentType="image/png"/>
  <Override PartName="/ppt/media/image6.png" ContentType="image/png"/>
  <Override PartName="/ppt/media/image8.jpeg" ContentType="image/jpeg"/>
  <Override PartName="/ppt/media/image7.png" ContentType="image/png"/>
  <Override PartName="/ppt/media/image9.png" ContentType="image/png"/>
  <Override PartName="/ppt/media/image10.png" ContentType="image/png"/>
  <Override PartName="/ppt/media/image11.png" ContentType="image/png"/>
  <Override PartName="/ppt/media/image12.jpeg" ContentType="image/jpe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jpeg" ContentType="image/jpe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Lst>
  <p:sldSz cx="12192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DDE0256A-66A6-462E-8A9E-EA34F0B4402D}" type="slidenum">
              <a:t>&lt;#&gt;</a:t>
            </a:fld>
          </a:p>
        </p:txBody>
      </p:sp>
      <p:sp>
        <p:nvSpPr>
          <p:cNvPr id="4" name="PlaceHolder 3"/>
          <p:cNvSpPr>
            <a:spLocks noGrp="1"/>
          </p:cNvSpPr>
          <p:nvPr>
            <p:ph type="dt" idx="1"/>
          </p:nvPr>
        </p:nvSpPr>
        <p:spPr/>
        <p:txBody>
          <a:bodyPr/>
          <a:p>
            <a:r>
              <a:rPr lang="el-G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3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3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4D7C2103-6975-40D7-81B4-FF20C1F43D94}" type="slidenum">
              <a:t>&lt;#&gt;</a:t>
            </a:fld>
          </a:p>
        </p:txBody>
      </p:sp>
      <p:sp>
        <p:nvSpPr>
          <p:cNvPr id="7" name="PlaceHolder 6"/>
          <p:cNvSpPr>
            <a:spLocks noGrp="1"/>
          </p:cNvSpPr>
          <p:nvPr>
            <p:ph type="dt" idx="1"/>
          </p:nvPr>
        </p:nvSpPr>
        <p:spPr/>
        <p:txBody>
          <a:bodyPr/>
          <a:p>
            <a:r>
              <a:rPr lang="el-G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4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4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518F1058-5C5B-4427-8F78-3C158E2D5B67}" type="slidenum">
              <a:t>&lt;#&gt;</a:t>
            </a:fld>
          </a:p>
        </p:txBody>
      </p:sp>
      <p:sp>
        <p:nvSpPr>
          <p:cNvPr id="9" name="PlaceHolder 8"/>
          <p:cNvSpPr>
            <a:spLocks noGrp="1"/>
          </p:cNvSpPr>
          <p:nvPr>
            <p:ph type="dt" idx="1"/>
          </p:nvPr>
        </p:nvSpPr>
        <p:spPr/>
        <p:txBody>
          <a:bodyPr/>
          <a:p>
            <a:r>
              <a:rPr lang="el-G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4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4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4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4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5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5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6846912A-36A0-4960-9105-51C4CDAA9700}" type="slidenum">
              <a:t>&lt;#&gt;</a:t>
            </a:fld>
          </a:p>
        </p:txBody>
      </p:sp>
      <p:sp>
        <p:nvSpPr>
          <p:cNvPr id="11" name="PlaceHolder 10"/>
          <p:cNvSpPr>
            <a:spLocks noGrp="1"/>
          </p:cNvSpPr>
          <p:nvPr>
            <p:ph type="dt" idx="1"/>
          </p:nvPr>
        </p:nvSpPr>
        <p:spPr/>
        <p:txBody>
          <a:bodyPr/>
          <a:p>
            <a:r>
              <a:rPr lang="el-G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5F7E4544-E7C0-498B-92E9-72B5EAA2269F}" type="slidenum">
              <a:t>&lt;#&gt;</a:t>
            </a:fld>
          </a:p>
        </p:txBody>
      </p:sp>
      <p:sp>
        <p:nvSpPr>
          <p:cNvPr id="4" name="PlaceHolder 3"/>
          <p:cNvSpPr>
            <a:spLocks noGrp="1"/>
          </p:cNvSpPr>
          <p:nvPr>
            <p:ph type="dt" idx="4"/>
          </p:nvPr>
        </p:nvSpPr>
        <p:spPr/>
        <p:txBody>
          <a:bodyPr/>
          <a:p>
            <a:r>
              <a:rPr lang="el-G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64"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l-GR" sz="3200" spc="-1" strike="noStrike">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53B032CF-30E3-4E85-9E18-4F25CF07ABE8}" type="slidenum">
              <a:t>&lt;#&gt;</a:t>
            </a:fld>
          </a:p>
        </p:txBody>
      </p:sp>
      <p:sp>
        <p:nvSpPr>
          <p:cNvPr id="6" name="PlaceHolder 5"/>
          <p:cNvSpPr>
            <a:spLocks noGrp="1"/>
          </p:cNvSpPr>
          <p:nvPr>
            <p:ph type="dt" idx="4"/>
          </p:nvPr>
        </p:nvSpPr>
        <p:spPr/>
        <p:txBody>
          <a:bodyPr/>
          <a:p>
            <a:r>
              <a:rPr lang="el-G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66"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5DCA712A-EEFD-45AB-B711-E5035858F385}" type="slidenum">
              <a:t>&lt;#&gt;</a:t>
            </a:fld>
          </a:p>
        </p:txBody>
      </p:sp>
      <p:sp>
        <p:nvSpPr>
          <p:cNvPr id="6" name="PlaceHolder 5"/>
          <p:cNvSpPr>
            <a:spLocks noGrp="1"/>
          </p:cNvSpPr>
          <p:nvPr>
            <p:ph type="dt" idx="4"/>
          </p:nvPr>
        </p:nvSpPr>
        <p:spPr/>
        <p:txBody>
          <a:bodyPr/>
          <a:p>
            <a:r>
              <a:rPr lang="el-G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6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6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D5C0D765-4C84-416E-9964-BB289C592A88}" type="slidenum">
              <a:t>&lt;#&gt;</a:t>
            </a:fld>
          </a:p>
        </p:txBody>
      </p:sp>
      <p:sp>
        <p:nvSpPr>
          <p:cNvPr id="7" name="PlaceHolder 6"/>
          <p:cNvSpPr>
            <a:spLocks noGrp="1"/>
          </p:cNvSpPr>
          <p:nvPr>
            <p:ph type="dt" idx="4"/>
          </p:nvPr>
        </p:nvSpPr>
        <p:spPr/>
        <p:txBody>
          <a:bodyPr/>
          <a:p>
            <a:r>
              <a:rPr lang="el-G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10C31F79-7EED-4B4A-925C-9358F49CE7F3}" type="slidenum">
              <a:t>&lt;#&gt;</a:t>
            </a:fld>
          </a:p>
        </p:txBody>
      </p:sp>
      <p:sp>
        <p:nvSpPr>
          <p:cNvPr id="5" name="PlaceHolder 4"/>
          <p:cNvSpPr>
            <a:spLocks noGrp="1"/>
          </p:cNvSpPr>
          <p:nvPr>
            <p:ph type="dt" idx="4"/>
          </p:nvPr>
        </p:nvSpPr>
        <p:spPr/>
        <p:txBody>
          <a:bodyPr/>
          <a:p>
            <a:r>
              <a:rPr lang="el-G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1"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l-GR" sz="3200" spc="-1" strike="noStrike">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263A460F-2616-46AF-A3AE-550ACC459EFD}" type="slidenum">
              <a:t>&lt;#&gt;</a:t>
            </a:fld>
          </a:p>
        </p:txBody>
      </p:sp>
      <p:sp>
        <p:nvSpPr>
          <p:cNvPr id="5" name="PlaceHolder 4"/>
          <p:cNvSpPr>
            <a:spLocks noGrp="1"/>
          </p:cNvSpPr>
          <p:nvPr>
            <p:ph type="dt" idx="4"/>
          </p:nvPr>
        </p:nvSpPr>
        <p:spPr/>
        <p:txBody>
          <a:bodyPr/>
          <a:p>
            <a:r>
              <a:rPr lang="el-G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7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7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D57663FA-24F6-4261-A36B-2A2438D01EFD}" type="slidenum">
              <a:t>&lt;#&gt;</a:t>
            </a:fld>
          </a:p>
        </p:txBody>
      </p:sp>
      <p:sp>
        <p:nvSpPr>
          <p:cNvPr id="8" name="PlaceHolder 7"/>
          <p:cNvSpPr>
            <a:spLocks noGrp="1"/>
          </p:cNvSpPr>
          <p:nvPr>
            <p:ph type="dt" idx="4"/>
          </p:nvPr>
        </p:nvSpPr>
        <p:spPr/>
        <p:txBody>
          <a:bodyPr/>
          <a:p>
            <a:r>
              <a:rPr lang="el-G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1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l-GR"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6E3FC737-12A2-4E42-B2EC-696B55E158B4}" type="slidenum">
              <a:t>&lt;#&gt;</a:t>
            </a:fld>
          </a:p>
        </p:txBody>
      </p:sp>
      <p:sp>
        <p:nvSpPr>
          <p:cNvPr id="6" name="PlaceHolder 5"/>
          <p:cNvSpPr>
            <a:spLocks noGrp="1"/>
          </p:cNvSpPr>
          <p:nvPr>
            <p:ph type="dt" idx="1"/>
          </p:nvPr>
        </p:nvSpPr>
        <p:spPr/>
        <p:txBody>
          <a:bodyPr/>
          <a:p>
            <a:r>
              <a:rPr lang="el-G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7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7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79"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E4722BB2-CB84-4051-93C7-AD23586B6A7B}" type="slidenum">
              <a:t>&lt;#&gt;</a:t>
            </a:fld>
          </a:p>
        </p:txBody>
      </p:sp>
      <p:sp>
        <p:nvSpPr>
          <p:cNvPr id="8" name="PlaceHolder 7"/>
          <p:cNvSpPr>
            <a:spLocks noGrp="1"/>
          </p:cNvSpPr>
          <p:nvPr>
            <p:ph type="dt" idx="4"/>
          </p:nvPr>
        </p:nvSpPr>
        <p:spPr/>
        <p:txBody>
          <a:bodyPr/>
          <a:p>
            <a:r>
              <a:rPr lang="el-G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8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8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83"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A697238E-881D-40D5-A600-3E35150355D1}" type="slidenum">
              <a:t>&lt;#&gt;</a:t>
            </a:fld>
          </a:p>
        </p:txBody>
      </p:sp>
      <p:sp>
        <p:nvSpPr>
          <p:cNvPr id="8" name="PlaceHolder 7"/>
          <p:cNvSpPr>
            <a:spLocks noGrp="1"/>
          </p:cNvSpPr>
          <p:nvPr>
            <p:ph type="dt" idx="4"/>
          </p:nvPr>
        </p:nvSpPr>
        <p:spPr/>
        <p:txBody>
          <a:bodyPr/>
          <a:p>
            <a:r>
              <a:rPr lang="el-G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85"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86"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7D56C030-3E6D-42F0-BAFE-9D58423128D4}" type="slidenum">
              <a:t>&lt;#&gt;</a:t>
            </a:fld>
          </a:p>
        </p:txBody>
      </p:sp>
      <p:sp>
        <p:nvSpPr>
          <p:cNvPr id="7" name="PlaceHolder 6"/>
          <p:cNvSpPr>
            <a:spLocks noGrp="1"/>
          </p:cNvSpPr>
          <p:nvPr>
            <p:ph type="dt" idx="4"/>
          </p:nvPr>
        </p:nvSpPr>
        <p:spPr/>
        <p:txBody>
          <a:bodyPr/>
          <a:p>
            <a:r>
              <a:rPr lang="el-G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8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8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9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91"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20432D39-1422-4031-B56F-1BD598B77AD8}" type="slidenum">
              <a:t>&lt;#&gt;</a:t>
            </a:fld>
          </a:p>
        </p:txBody>
      </p:sp>
      <p:sp>
        <p:nvSpPr>
          <p:cNvPr id="9" name="PlaceHolder 8"/>
          <p:cNvSpPr>
            <a:spLocks noGrp="1"/>
          </p:cNvSpPr>
          <p:nvPr>
            <p:ph type="dt" idx="4"/>
          </p:nvPr>
        </p:nvSpPr>
        <p:spPr/>
        <p:txBody>
          <a:bodyPr/>
          <a:p>
            <a:r>
              <a:rPr lang="el-G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93"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94"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95"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96"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97"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98"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9CB22EDB-FBE7-4AD9-B0E2-BD95B48DEB93}" type="slidenum">
              <a:t>&lt;#&gt;</a:t>
            </a:fld>
          </a:p>
        </p:txBody>
      </p:sp>
      <p:sp>
        <p:nvSpPr>
          <p:cNvPr id="11" name="PlaceHolder 10"/>
          <p:cNvSpPr>
            <a:spLocks noGrp="1"/>
          </p:cNvSpPr>
          <p:nvPr>
            <p:ph type="dt" idx="4"/>
          </p:nvPr>
        </p:nvSpPr>
        <p:spPr/>
        <p:txBody>
          <a:bodyPr/>
          <a:p>
            <a:r>
              <a:rPr lang="el-GR"/>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69292DCA-7815-4AF9-B645-D7BC5A998443}" type="slidenum">
              <a:t>&lt;#&gt;</a:t>
            </a:fld>
          </a:p>
        </p:txBody>
      </p:sp>
      <p:sp>
        <p:nvSpPr>
          <p:cNvPr id="4" name="PlaceHolder 3"/>
          <p:cNvSpPr>
            <a:spLocks noGrp="1"/>
          </p:cNvSpPr>
          <p:nvPr>
            <p:ph type="dt" idx="7"/>
          </p:nvPr>
        </p:nvSpPr>
        <p:spPr/>
        <p:txBody>
          <a:bodyPr/>
          <a:p>
            <a:r>
              <a:rPr lang="el-GR"/>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1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l-GR" sz="3200" spc="-1" strike="noStrike">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3B43B4C5-B837-4C93-BFF8-72E3059F53B7}" type="slidenum">
              <a:t>&lt;#&gt;</a:t>
            </a:fld>
          </a:p>
        </p:txBody>
      </p:sp>
      <p:sp>
        <p:nvSpPr>
          <p:cNvPr id="6" name="PlaceHolder 5"/>
          <p:cNvSpPr>
            <a:spLocks noGrp="1"/>
          </p:cNvSpPr>
          <p:nvPr>
            <p:ph type="dt" idx="7"/>
          </p:nvPr>
        </p:nvSpPr>
        <p:spPr/>
        <p:txBody>
          <a:bodyPr/>
          <a:p>
            <a:r>
              <a:rPr lang="el-GR"/>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1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E1FAF0D9-16A8-4584-9F90-7376A471BEE2}" type="slidenum">
              <a:t>&lt;#&gt;</a:t>
            </a:fld>
          </a:p>
        </p:txBody>
      </p:sp>
      <p:sp>
        <p:nvSpPr>
          <p:cNvPr id="6" name="PlaceHolder 5"/>
          <p:cNvSpPr>
            <a:spLocks noGrp="1"/>
          </p:cNvSpPr>
          <p:nvPr>
            <p:ph type="dt" idx="7"/>
          </p:nvPr>
        </p:nvSpPr>
        <p:spPr/>
        <p:txBody>
          <a:bodyPr/>
          <a:p>
            <a:r>
              <a:rPr lang="el-GR"/>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1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1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FEE1AF2F-EDE1-453C-92C9-99A7ACBADD57}" type="slidenum">
              <a:t>&lt;#&gt;</a:t>
            </a:fld>
          </a:p>
        </p:txBody>
      </p:sp>
      <p:sp>
        <p:nvSpPr>
          <p:cNvPr id="7" name="PlaceHolder 6"/>
          <p:cNvSpPr>
            <a:spLocks noGrp="1"/>
          </p:cNvSpPr>
          <p:nvPr>
            <p:ph type="dt" idx="7"/>
          </p:nvPr>
        </p:nvSpPr>
        <p:spPr/>
        <p:txBody>
          <a:bodyPr/>
          <a:p>
            <a:r>
              <a:rPr lang="el-GR"/>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2DDAA7F4-028B-493C-A41D-50551A981532}" type="slidenum">
              <a:t>&lt;#&gt;</a:t>
            </a:fld>
          </a:p>
        </p:txBody>
      </p:sp>
      <p:sp>
        <p:nvSpPr>
          <p:cNvPr id="5" name="PlaceHolder 4"/>
          <p:cNvSpPr>
            <a:spLocks noGrp="1"/>
          </p:cNvSpPr>
          <p:nvPr>
            <p:ph type="dt" idx="7"/>
          </p:nvPr>
        </p:nvSpPr>
        <p:spPr/>
        <p:txBody>
          <a:bodyPr/>
          <a:p>
            <a:r>
              <a:rPr lang="el-G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1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4D58A754-5A33-44E6-8181-DAA36E7E6D8B}" type="slidenum">
              <a:t>&lt;#&gt;</a:t>
            </a:fld>
          </a:p>
        </p:txBody>
      </p:sp>
      <p:sp>
        <p:nvSpPr>
          <p:cNvPr id="6" name="PlaceHolder 5"/>
          <p:cNvSpPr>
            <a:spLocks noGrp="1"/>
          </p:cNvSpPr>
          <p:nvPr>
            <p:ph type="dt" idx="1"/>
          </p:nvPr>
        </p:nvSpPr>
        <p:spPr/>
        <p:txBody>
          <a:bodyPr/>
          <a:p>
            <a:r>
              <a:rPr lang="el-GR"/>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l-GR" sz="3200" spc="-1" strike="noStrike">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37CAC6D3-8B30-4869-844A-1BE0538DACB9}" type="slidenum">
              <a:t>&lt;#&gt;</a:t>
            </a:fld>
          </a:p>
        </p:txBody>
      </p:sp>
      <p:sp>
        <p:nvSpPr>
          <p:cNvPr id="5" name="PlaceHolder 4"/>
          <p:cNvSpPr>
            <a:spLocks noGrp="1"/>
          </p:cNvSpPr>
          <p:nvPr>
            <p:ph type="dt" idx="7"/>
          </p:nvPr>
        </p:nvSpPr>
        <p:spPr/>
        <p:txBody>
          <a:bodyPr/>
          <a:p>
            <a:r>
              <a:rPr lang="el-GR"/>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1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1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1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A9600701-D5E7-4554-82F1-1F7CC4C55239}" type="slidenum">
              <a:t>&lt;#&gt;</a:t>
            </a:fld>
          </a:p>
        </p:txBody>
      </p:sp>
      <p:sp>
        <p:nvSpPr>
          <p:cNvPr id="8" name="PlaceHolder 7"/>
          <p:cNvSpPr>
            <a:spLocks noGrp="1"/>
          </p:cNvSpPr>
          <p:nvPr>
            <p:ph type="dt" idx="7"/>
          </p:nvPr>
        </p:nvSpPr>
        <p:spPr/>
        <p:txBody>
          <a:bodyPr/>
          <a:p>
            <a:r>
              <a:rPr lang="el-GR"/>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1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1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1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B6CEEBBE-8026-4AE5-8242-863E860125E9}" type="slidenum">
              <a:t>&lt;#&gt;</a:t>
            </a:fld>
          </a:p>
        </p:txBody>
      </p:sp>
      <p:sp>
        <p:nvSpPr>
          <p:cNvPr id="8" name="PlaceHolder 7"/>
          <p:cNvSpPr>
            <a:spLocks noGrp="1"/>
          </p:cNvSpPr>
          <p:nvPr>
            <p:ph type="dt" idx="7"/>
          </p:nvPr>
        </p:nvSpPr>
        <p:spPr/>
        <p:txBody>
          <a:bodyPr/>
          <a:p>
            <a:r>
              <a:rPr lang="el-GR"/>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1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1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1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B6DAD4A6-D73C-4F41-B1A8-C54D8F044C7D}" type="slidenum">
              <a:t>&lt;#&gt;</a:t>
            </a:fld>
          </a:p>
        </p:txBody>
      </p:sp>
      <p:sp>
        <p:nvSpPr>
          <p:cNvPr id="8" name="PlaceHolder 7"/>
          <p:cNvSpPr>
            <a:spLocks noGrp="1"/>
          </p:cNvSpPr>
          <p:nvPr>
            <p:ph type="dt" idx="7"/>
          </p:nvPr>
        </p:nvSpPr>
        <p:spPr/>
        <p:txBody>
          <a:bodyPr/>
          <a:p>
            <a:r>
              <a:rPr lang="el-GR"/>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1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1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5DB83CC7-7764-4338-B92F-069869B5A372}" type="slidenum">
              <a:t>&lt;#&gt;</a:t>
            </a:fld>
          </a:p>
        </p:txBody>
      </p:sp>
      <p:sp>
        <p:nvSpPr>
          <p:cNvPr id="7" name="PlaceHolder 6"/>
          <p:cNvSpPr>
            <a:spLocks noGrp="1"/>
          </p:cNvSpPr>
          <p:nvPr>
            <p:ph type="dt" idx="7"/>
          </p:nvPr>
        </p:nvSpPr>
        <p:spPr/>
        <p:txBody>
          <a:bodyPr/>
          <a:p>
            <a:r>
              <a:rPr lang="el-GR"/>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1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1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1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1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D76E4B0C-791D-4D89-8F31-A768D72DF49E}" type="slidenum">
              <a:t>&lt;#&gt;</a:t>
            </a:fld>
          </a:p>
        </p:txBody>
      </p:sp>
      <p:sp>
        <p:nvSpPr>
          <p:cNvPr id="9" name="PlaceHolder 8"/>
          <p:cNvSpPr>
            <a:spLocks noGrp="1"/>
          </p:cNvSpPr>
          <p:nvPr>
            <p:ph type="dt" idx="7"/>
          </p:nvPr>
        </p:nvSpPr>
        <p:spPr/>
        <p:txBody>
          <a:bodyPr/>
          <a:p>
            <a:r>
              <a:rPr lang="el-GR"/>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1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1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1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1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1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1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5EC5FD18-56CC-48CF-AAB8-40185F9A1BFC}" type="slidenum">
              <a:t>&lt;#&gt;</a:t>
            </a:fld>
          </a:p>
        </p:txBody>
      </p:sp>
      <p:sp>
        <p:nvSpPr>
          <p:cNvPr id="11" name="PlaceHolder 10"/>
          <p:cNvSpPr>
            <a:spLocks noGrp="1"/>
          </p:cNvSpPr>
          <p:nvPr>
            <p:ph type="dt" idx="7"/>
          </p:nvPr>
        </p:nvSpPr>
        <p:spPr/>
        <p:txBody>
          <a:bodyPr/>
          <a:p>
            <a:r>
              <a:rPr lang="el-G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2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2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2422AE90-075C-410E-BE3D-1AB5A9A50DE8}" type="slidenum">
              <a:t>&lt;#&gt;</a:t>
            </a:fld>
          </a:p>
        </p:txBody>
      </p:sp>
      <p:sp>
        <p:nvSpPr>
          <p:cNvPr id="7" name="PlaceHolder 6"/>
          <p:cNvSpPr>
            <a:spLocks noGrp="1"/>
          </p:cNvSpPr>
          <p:nvPr>
            <p:ph type="dt" idx="1"/>
          </p:nvPr>
        </p:nvSpPr>
        <p:spPr/>
        <p:txBody>
          <a:bodyPr/>
          <a:p>
            <a:r>
              <a:rPr lang="el-G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8CB4831C-4E5D-42FB-A529-04CC6EBD4C00}" type="slidenum">
              <a:t>&lt;#&gt;</a:t>
            </a:fld>
          </a:p>
        </p:txBody>
      </p:sp>
      <p:sp>
        <p:nvSpPr>
          <p:cNvPr id="5" name="PlaceHolder 4"/>
          <p:cNvSpPr>
            <a:spLocks noGrp="1"/>
          </p:cNvSpPr>
          <p:nvPr>
            <p:ph type="dt" idx="1"/>
          </p:nvPr>
        </p:nvSpPr>
        <p:spPr/>
        <p:txBody>
          <a:bodyPr/>
          <a:p>
            <a:r>
              <a:rPr lang="el-G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l-GR"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FD3DA70D-D3C7-454C-953F-0204EC65F182}" type="slidenum">
              <a:t>&lt;#&gt;</a:t>
            </a:fld>
          </a:p>
        </p:txBody>
      </p:sp>
      <p:sp>
        <p:nvSpPr>
          <p:cNvPr id="5" name="PlaceHolder 4"/>
          <p:cNvSpPr>
            <a:spLocks noGrp="1"/>
          </p:cNvSpPr>
          <p:nvPr>
            <p:ph type="dt" idx="1"/>
          </p:nvPr>
        </p:nvSpPr>
        <p:spPr/>
        <p:txBody>
          <a:bodyPr/>
          <a:p>
            <a:r>
              <a:rPr lang="el-G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2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2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2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1720B988-9670-4413-888E-1628CCAD2435}" type="slidenum">
              <a:t>&lt;#&gt;</a:t>
            </a:fld>
          </a:p>
        </p:txBody>
      </p:sp>
      <p:sp>
        <p:nvSpPr>
          <p:cNvPr id="8" name="PlaceHolder 7"/>
          <p:cNvSpPr>
            <a:spLocks noGrp="1"/>
          </p:cNvSpPr>
          <p:nvPr>
            <p:ph type="dt" idx="1"/>
          </p:nvPr>
        </p:nvSpPr>
        <p:spPr/>
        <p:txBody>
          <a:bodyPr/>
          <a:p>
            <a:r>
              <a:rPr lang="el-G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3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3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6B022F5D-1E66-4FC1-A99C-5C447A8C91A9}" type="slidenum">
              <a:t>&lt;#&gt;</a:t>
            </a:fld>
          </a:p>
        </p:txBody>
      </p:sp>
      <p:sp>
        <p:nvSpPr>
          <p:cNvPr id="8" name="PlaceHolder 7"/>
          <p:cNvSpPr>
            <a:spLocks noGrp="1"/>
          </p:cNvSpPr>
          <p:nvPr>
            <p:ph type="dt" idx="1"/>
          </p:nvPr>
        </p:nvSpPr>
        <p:spPr/>
        <p:txBody>
          <a:bodyPr/>
          <a:p>
            <a:r>
              <a:rPr lang="el-G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endParaRPr b="0" lang="el-GR" sz="1800" spc="-1" strike="noStrike">
              <a:solidFill>
                <a:srgbClr val="000000"/>
              </a:solidFill>
              <a:latin typeface="Garamond"/>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3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l-GR" sz="2400" spc="-1" strike="noStrike">
              <a:solidFill>
                <a:srgbClr val="262626"/>
              </a:solidFill>
              <a:latin typeface="Garamond"/>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56778E1C-F269-4507-BA89-04B94AD441FD}" type="slidenum">
              <a:t>&lt;#&gt;</a:t>
            </a:fld>
          </a:p>
        </p:txBody>
      </p:sp>
      <p:sp>
        <p:nvSpPr>
          <p:cNvPr id="8" name="PlaceHolder 7"/>
          <p:cNvSpPr>
            <a:spLocks noGrp="1"/>
          </p:cNvSpPr>
          <p:nvPr>
            <p:ph type="dt" idx="1"/>
          </p:nvPr>
        </p:nvSpPr>
        <p:spPr/>
        <p:txBody>
          <a:bodyPr/>
          <a:p>
            <a:r>
              <a:rPr lang="el-G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slideLayout" Target="../slideLayouts/slideLayout1.xml"/><Relationship Id="rId10" Type="http://schemas.openxmlformats.org/officeDocument/2006/relationships/slideLayout" Target="../slideLayouts/slideLayout2.xml"/><Relationship Id="rId11" Type="http://schemas.openxmlformats.org/officeDocument/2006/relationships/slideLayout" Target="../slideLayouts/slideLayout3.xml"/><Relationship Id="rId12" Type="http://schemas.openxmlformats.org/officeDocument/2006/relationships/slideLayout" Target="../slideLayouts/slideLayout4.xml"/><Relationship Id="rId13" Type="http://schemas.openxmlformats.org/officeDocument/2006/relationships/slideLayout" Target="../slideLayouts/slideLayout5.xml"/><Relationship Id="rId14" Type="http://schemas.openxmlformats.org/officeDocument/2006/relationships/slideLayout" Target="../slideLayouts/slideLayout6.xml"/><Relationship Id="rId15" Type="http://schemas.openxmlformats.org/officeDocument/2006/relationships/slideLayout" Target="../slideLayouts/slideLayout7.xml"/><Relationship Id="rId16" Type="http://schemas.openxmlformats.org/officeDocument/2006/relationships/slideLayout" Target="../slideLayouts/slideLayout8.xml"/><Relationship Id="rId17" Type="http://schemas.openxmlformats.org/officeDocument/2006/relationships/slideLayout" Target="../slideLayouts/slideLayout9.xml"/><Relationship Id="rId18" Type="http://schemas.openxmlformats.org/officeDocument/2006/relationships/slideLayout" Target="../slideLayouts/slideLayout10.xml"/><Relationship Id="rId19" Type="http://schemas.openxmlformats.org/officeDocument/2006/relationships/slideLayout" Target="../slideLayouts/slideLayout11.xml"/><Relationship Id="rId20"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8.jpe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slideLayout" Target="../slideLayouts/slideLayout21.xml"/><Relationship Id="rId15" Type="http://schemas.openxmlformats.org/officeDocument/2006/relationships/slideLayout" Target="../slideLayouts/slideLayout22.xml"/><Relationship Id="rId16" Type="http://schemas.openxmlformats.org/officeDocument/2006/relationships/slideLayout" Target="../slideLayouts/slideLayout23.xml"/><Relationship Id="rId17"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2.jpe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0" name="Group 6"/>
          <p:cNvGrpSpPr/>
          <p:nvPr/>
        </p:nvGrpSpPr>
        <p:grpSpPr>
          <a:xfrm>
            <a:off x="-15840" y="0"/>
            <a:ext cx="12229560" cy="6855840"/>
            <a:chOff x="-15840" y="0"/>
            <a:chExt cx="12229560" cy="6855840"/>
          </a:xfrm>
        </p:grpSpPr>
        <p:pic>
          <p:nvPicPr>
            <p:cNvPr id="1" name="Picture 7" descr="HD-PanelContent.png"/>
            <p:cNvPicPr/>
            <p:nvPr/>
          </p:nvPicPr>
          <p:blipFill>
            <a:blip r:embed="rId3"/>
            <a:stretch/>
          </p:blipFill>
          <p:spPr>
            <a:xfrm>
              <a:off x="0" y="0"/>
              <a:ext cx="12188520" cy="6855840"/>
            </a:xfrm>
            <a:prstGeom prst="rect">
              <a:avLst/>
            </a:prstGeom>
            <a:ln w="0">
              <a:noFill/>
            </a:ln>
          </p:spPr>
        </p:pic>
        <p:sp>
          <p:nvSpPr>
            <p:cNvPr id="2" name="Rectangle 8"/>
            <p:cNvSpPr/>
            <p:nvPr/>
          </p:nvSpPr>
          <p:spPr>
            <a:xfrm>
              <a:off x="608040" y="609480"/>
              <a:ext cx="10972440" cy="5638320"/>
            </a:xfrm>
            <a:prstGeom prst="rect">
              <a:avLst/>
            </a:prstGeom>
            <a:noFill/>
            <a:ln w="15875">
              <a:solidFill>
                <a:srgbClr val="83992a"/>
              </a:solidFill>
              <a:miter/>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3" name="Picture 9" descr="HDRibbonContent-UniformTrim.png"/>
            <p:cNvPicPr/>
            <p:nvPr/>
          </p:nvPicPr>
          <p:blipFill>
            <a:blip r:embed="rId4"/>
            <a:stretch/>
          </p:blipFill>
          <p:spPr>
            <a:xfrm>
              <a:off x="-15840" y="3153960"/>
              <a:ext cx="776880" cy="606240"/>
            </a:xfrm>
            <a:prstGeom prst="rect">
              <a:avLst/>
            </a:prstGeom>
            <a:ln w="0">
              <a:noFill/>
            </a:ln>
          </p:spPr>
        </p:pic>
        <p:pic>
          <p:nvPicPr>
            <p:cNvPr id="4" name="Picture 10" descr="HDRibbonContent-UniformTrim.png"/>
            <p:cNvPicPr/>
            <p:nvPr/>
          </p:nvPicPr>
          <p:blipFill>
            <a:blip r:embed="rId5"/>
            <a:stretch/>
          </p:blipFill>
          <p:spPr>
            <a:xfrm>
              <a:off x="11436840" y="3153960"/>
              <a:ext cx="776880" cy="606240"/>
            </a:xfrm>
            <a:prstGeom prst="rect">
              <a:avLst/>
            </a:prstGeom>
            <a:ln w="0">
              <a:noFill/>
            </a:ln>
          </p:spPr>
        </p:pic>
      </p:grpSp>
      <p:grpSp>
        <p:nvGrpSpPr>
          <p:cNvPr id="5" name="Group 6"/>
          <p:cNvGrpSpPr/>
          <p:nvPr/>
        </p:nvGrpSpPr>
        <p:grpSpPr>
          <a:xfrm>
            <a:off x="-16920" y="0"/>
            <a:ext cx="12230640" cy="6855840"/>
            <a:chOff x="-16920" y="0"/>
            <a:chExt cx="12230640" cy="6855840"/>
          </a:xfrm>
        </p:grpSpPr>
        <p:pic>
          <p:nvPicPr>
            <p:cNvPr id="6" name="Picture 15" descr="HD-PanelTitleR1.png"/>
            <p:cNvPicPr/>
            <p:nvPr/>
          </p:nvPicPr>
          <p:blipFill>
            <a:blip r:embed="rId6"/>
            <a:stretch/>
          </p:blipFill>
          <p:spPr>
            <a:xfrm>
              <a:off x="0" y="0"/>
              <a:ext cx="12188520" cy="6855840"/>
            </a:xfrm>
            <a:prstGeom prst="rect">
              <a:avLst/>
            </a:prstGeom>
            <a:ln w="0">
              <a:noFill/>
            </a:ln>
          </p:spPr>
        </p:pic>
        <p:sp>
          <p:nvSpPr>
            <p:cNvPr id="7" name="Rectangle 25"/>
            <p:cNvSpPr/>
            <p:nvPr/>
          </p:nvSpPr>
          <p:spPr>
            <a:xfrm>
              <a:off x="2328480" y="1540800"/>
              <a:ext cx="7543440" cy="3835080"/>
            </a:xfrm>
            <a:prstGeom prst="rect">
              <a:avLst/>
            </a:prstGeom>
            <a:noFill/>
            <a:ln w="15875">
              <a:solidFill>
                <a:srgbClr val="83992a"/>
              </a:solidFill>
              <a:miter/>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8" name="Picture 16" descr="HDRibbonTitle-UniformTrim.png"/>
            <p:cNvPicPr/>
            <p:nvPr/>
          </p:nvPicPr>
          <p:blipFill>
            <a:blip r:embed="rId7"/>
            <a:stretch/>
          </p:blipFill>
          <p:spPr>
            <a:xfrm>
              <a:off x="-16920" y="3147480"/>
              <a:ext cx="2477520" cy="612360"/>
            </a:xfrm>
            <a:prstGeom prst="rect">
              <a:avLst/>
            </a:prstGeom>
            <a:ln w="0">
              <a:noFill/>
            </a:ln>
          </p:spPr>
        </p:pic>
        <p:pic>
          <p:nvPicPr>
            <p:cNvPr id="9" name="Picture 19" descr="HDRibbonTitle-UniformTrim.png"/>
            <p:cNvPicPr/>
            <p:nvPr/>
          </p:nvPicPr>
          <p:blipFill>
            <a:blip r:embed="rId8"/>
            <a:stretch/>
          </p:blipFill>
          <p:spPr>
            <a:xfrm>
              <a:off x="9736200" y="3147480"/>
              <a:ext cx="2477520" cy="612360"/>
            </a:xfrm>
            <a:prstGeom prst="rect">
              <a:avLst/>
            </a:prstGeom>
            <a:ln w="0">
              <a:noFill/>
            </a:ln>
          </p:spPr>
        </p:pic>
      </p:grpSp>
      <p:sp>
        <p:nvSpPr>
          <p:cNvPr id="10" name="PlaceHolder 1"/>
          <p:cNvSpPr>
            <a:spLocks noGrp="1"/>
          </p:cNvSpPr>
          <p:nvPr>
            <p:ph type="title"/>
          </p:nvPr>
        </p:nvSpPr>
        <p:spPr>
          <a:xfrm>
            <a:off x="2692440" y="1871280"/>
            <a:ext cx="6815160" cy="1515240"/>
          </a:xfrm>
          <a:prstGeom prst="rect">
            <a:avLst/>
          </a:prstGeom>
          <a:noFill/>
          <a:ln w="0">
            <a:noFill/>
          </a:ln>
        </p:spPr>
        <p:txBody>
          <a:bodyPr anchor="b">
            <a:noAutofit/>
          </a:bodyPr>
          <a:p>
            <a:pPr algn="ctr">
              <a:lnSpc>
                <a:spcPct val="100000"/>
              </a:lnSpc>
              <a:buNone/>
            </a:pPr>
            <a:r>
              <a:rPr b="0" lang="en-US" sz="5400" spc="-1" strike="noStrike">
                <a:solidFill>
                  <a:srgbClr val="262626"/>
                </a:solidFill>
                <a:latin typeface="Garamond"/>
              </a:rPr>
              <a:t>Click to edit Master title style</a:t>
            </a:r>
            <a:endParaRPr b="0" lang="el-GR" sz="5400" spc="-1" strike="noStrike">
              <a:solidFill>
                <a:srgbClr val="000000"/>
              </a:solidFill>
              <a:latin typeface="Garamond"/>
            </a:endParaRPr>
          </a:p>
        </p:txBody>
      </p:sp>
      <p:sp>
        <p:nvSpPr>
          <p:cNvPr id="11" name="PlaceHolder 2"/>
          <p:cNvSpPr>
            <a:spLocks noGrp="1"/>
          </p:cNvSpPr>
          <p:nvPr>
            <p:ph type="dt" idx="1"/>
          </p:nvPr>
        </p:nvSpPr>
        <p:spPr>
          <a:xfrm>
            <a:off x="7983360" y="5037840"/>
            <a:ext cx="897120" cy="279000"/>
          </a:xfrm>
          <a:prstGeom prst="rect">
            <a:avLst/>
          </a:prstGeom>
          <a:noFill/>
          <a:ln w="0">
            <a:noFill/>
          </a:ln>
        </p:spPr>
        <p:txBody>
          <a:bodyPr anchor="ctr">
            <a:noAutofit/>
          </a:bodyPr>
          <a:lstStyle>
            <a:lvl1pPr algn="r">
              <a:lnSpc>
                <a:spcPct val="100000"/>
              </a:lnSpc>
              <a:buNone/>
              <a:defRPr b="0" lang="el-GR" sz="1000" spc="-1" strike="noStrike">
                <a:solidFill>
                  <a:srgbClr val="000000"/>
                </a:solidFill>
                <a:latin typeface="Garamond"/>
              </a:defRPr>
            </a:lvl1pPr>
          </a:lstStyle>
          <a:p>
            <a:pPr algn="r">
              <a:lnSpc>
                <a:spcPct val="100000"/>
              </a:lnSpc>
              <a:buNone/>
            </a:pPr>
            <a:r>
              <a:rPr b="0" lang="el-GR" sz="1000" spc="-1" strike="noStrike">
                <a:solidFill>
                  <a:srgbClr val="000000"/>
                </a:solidFill>
                <a:latin typeface="Garamond"/>
              </a:rPr>
              <a:t> </a:t>
            </a:r>
            <a:endParaRPr b="0" lang="el-GR" sz="1000" spc="-1" strike="noStrike">
              <a:latin typeface="Times New Roman"/>
            </a:endParaRPr>
          </a:p>
        </p:txBody>
      </p:sp>
      <p:sp>
        <p:nvSpPr>
          <p:cNvPr id="12" name="PlaceHolder 3"/>
          <p:cNvSpPr>
            <a:spLocks noGrp="1"/>
          </p:cNvSpPr>
          <p:nvPr>
            <p:ph type="ftr" idx="2"/>
          </p:nvPr>
        </p:nvSpPr>
        <p:spPr>
          <a:xfrm>
            <a:off x="2692440" y="5037840"/>
            <a:ext cx="5214240" cy="279000"/>
          </a:xfrm>
          <a:prstGeom prst="rect">
            <a:avLst/>
          </a:prstGeom>
          <a:noFill/>
          <a:ln w="0">
            <a:noFill/>
          </a:ln>
        </p:spPr>
        <p:txBody>
          <a:bodyPr anchor="ctr">
            <a:noAutofit/>
          </a:bodyPr>
          <a:lstStyle>
            <a:lvl1pPr algn="ctr">
              <a:buNone/>
              <a:defRPr b="0" lang="el-GR" sz="1400" spc="-1" strike="noStrike">
                <a:latin typeface="Times New Roman"/>
              </a:defRPr>
            </a:lvl1pPr>
          </a:lstStyle>
          <a:p>
            <a:pPr algn="ctr">
              <a:buNone/>
            </a:pPr>
            <a:r>
              <a:rPr b="0" lang="el-GR" sz="1400" spc="-1" strike="noStrike">
                <a:latin typeface="Times New Roman"/>
              </a:rPr>
              <a:t>&lt;υποσέλιδο&gt;</a:t>
            </a:r>
            <a:endParaRPr b="0" lang="el-GR" sz="1400" spc="-1" strike="noStrike">
              <a:latin typeface="Times New Roman"/>
            </a:endParaRPr>
          </a:p>
        </p:txBody>
      </p:sp>
      <p:sp>
        <p:nvSpPr>
          <p:cNvPr id="13" name="PlaceHolder 4"/>
          <p:cNvSpPr>
            <a:spLocks noGrp="1"/>
          </p:cNvSpPr>
          <p:nvPr>
            <p:ph type="sldNum" idx="3"/>
          </p:nvPr>
        </p:nvSpPr>
        <p:spPr>
          <a:xfrm>
            <a:off x="8956800" y="5037840"/>
            <a:ext cx="550800" cy="279000"/>
          </a:xfrm>
          <a:prstGeom prst="rect">
            <a:avLst/>
          </a:prstGeom>
          <a:noFill/>
          <a:ln w="0">
            <a:noFill/>
          </a:ln>
        </p:spPr>
        <p:txBody>
          <a:bodyPr anchor="ctr">
            <a:noAutofit/>
          </a:bodyPr>
          <a:lstStyle>
            <a:lvl1pPr algn="r">
              <a:lnSpc>
                <a:spcPct val="100000"/>
              </a:lnSpc>
              <a:buNone/>
              <a:defRPr b="0" lang="el-GR" sz="1000" spc="-1" strike="noStrike">
                <a:solidFill>
                  <a:srgbClr val="000000"/>
                </a:solidFill>
                <a:latin typeface="Garamond"/>
              </a:defRPr>
            </a:lvl1pPr>
          </a:lstStyle>
          <a:p>
            <a:pPr algn="r">
              <a:lnSpc>
                <a:spcPct val="100000"/>
              </a:lnSpc>
              <a:buNone/>
            </a:pPr>
            <a:fld id="{FC894FF3-A4EC-4F18-8EB4-127AB28184FB}" type="slidenum">
              <a:rPr b="0" lang="el-GR" sz="1000" spc="-1" strike="noStrike">
                <a:solidFill>
                  <a:srgbClr val="000000"/>
                </a:solidFill>
                <a:latin typeface="Garamond"/>
              </a:rPr>
              <a:t>&lt;αριθμός&gt;</a:t>
            </a:fld>
            <a:endParaRPr b="0" lang="el-GR" sz="1000" spc="-1" strike="noStrike">
              <a:latin typeface="Times New Roman"/>
            </a:endParaRPr>
          </a:p>
        </p:txBody>
      </p:sp>
      <p:sp>
        <p:nvSpPr>
          <p:cNvPr id="14" name="Straight Connector 14"/>
          <p:cNvSpPr/>
          <p:nvPr/>
        </p:nvSpPr>
        <p:spPr>
          <a:xfrm>
            <a:off x="2692080" y="3521880"/>
            <a:ext cx="6815880" cy="360"/>
          </a:xfrm>
          <a:prstGeom prst="line">
            <a:avLst/>
          </a:prstGeom>
          <a:ln>
            <a:solidFill>
              <a:srgbClr val="83992a"/>
            </a:solidFill>
            <a:round/>
          </a:ln>
        </p:spPr>
        <p:style>
          <a:lnRef idx="2">
            <a:schemeClr val="accent1"/>
          </a:lnRef>
          <a:fillRef idx="0">
            <a:schemeClr val="accent1"/>
          </a:fillRef>
          <a:effectRef idx="1">
            <a:schemeClr val="accent1"/>
          </a:effectRef>
          <a:fontRef idx="minor"/>
        </p:style>
      </p:sp>
      <p:sp>
        <p:nvSpPr>
          <p:cNvPr id="1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2400" spc="-1" strike="noStrike">
                <a:solidFill>
                  <a:srgbClr val="262626"/>
                </a:solidFill>
                <a:latin typeface="Garamond"/>
              </a:rPr>
              <a:t>Πατήστε για επεξεργασία της μορφής κειμένου διάρθρωσης</a:t>
            </a:r>
            <a:endParaRPr b="0" lang="el-GR" sz="2400" spc="-1" strike="noStrike">
              <a:solidFill>
                <a:srgbClr val="262626"/>
              </a:solidFill>
              <a:latin typeface="Garamond"/>
            </a:endParaRPr>
          </a:p>
          <a:p>
            <a:pPr lvl="1" marL="864000" indent="-324000">
              <a:spcBef>
                <a:spcPts val="1134"/>
              </a:spcBef>
              <a:buClr>
                <a:srgbClr val="000000"/>
              </a:buClr>
              <a:buSzPct val="75000"/>
              <a:buFont typeface="Symbol" charset="2"/>
              <a:buChar char=""/>
            </a:pPr>
            <a:r>
              <a:rPr b="0" lang="el-GR" sz="1800" spc="-1" strike="noStrike">
                <a:solidFill>
                  <a:srgbClr val="262626"/>
                </a:solidFill>
                <a:latin typeface="Garamond"/>
              </a:rPr>
              <a:t>Δεύτερο επίπεδο διάρθρωσης</a:t>
            </a:r>
            <a:endParaRPr b="0" lang="el-GR" sz="1800" spc="-1" strike="noStrike">
              <a:solidFill>
                <a:srgbClr val="262626"/>
              </a:solidFill>
              <a:latin typeface="Garamond"/>
            </a:endParaRPr>
          </a:p>
          <a:p>
            <a:pPr lvl="2" marL="1296000" indent="-288000">
              <a:spcBef>
                <a:spcPts val="850"/>
              </a:spcBef>
              <a:buClr>
                <a:srgbClr val="000000"/>
              </a:buClr>
              <a:buSzPct val="45000"/>
              <a:buFont typeface="Wingdings" charset="2"/>
              <a:buChar char=""/>
            </a:pPr>
            <a:r>
              <a:rPr b="0" lang="el-GR" sz="1600" spc="-1" strike="noStrike">
                <a:solidFill>
                  <a:srgbClr val="262626"/>
                </a:solidFill>
                <a:latin typeface="Garamond"/>
              </a:rPr>
              <a:t>Τρίτο επίπεδο διάρθρωσης</a:t>
            </a:r>
            <a:endParaRPr b="0" lang="el-GR" sz="1600" spc="-1" strike="noStrike">
              <a:solidFill>
                <a:srgbClr val="262626"/>
              </a:solidFill>
              <a:latin typeface="Garamond"/>
            </a:endParaRPr>
          </a:p>
          <a:p>
            <a:pPr lvl="3" marL="1728000" indent="-216000">
              <a:spcBef>
                <a:spcPts val="567"/>
              </a:spcBef>
              <a:buClr>
                <a:srgbClr val="000000"/>
              </a:buClr>
              <a:buSzPct val="75000"/>
              <a:buFont typeface="Symbol" charset="2"/>
              <a:buChar char=""/>
            </a:pPr>
            <a:r>
              <a:rPr b="0" lang="el-GR" sz="1400" spc="-1" strike="noStrike">
                <a:solidFill>
                  <a:srgbClr val="262626"/>
                </a:solidFill>
                <a:latin typeface="Garamond"/>
              </a:rPr>
              <a:t>Τέταρτο επίπεδο διάρθρωσης</a:t>
            </a:r>
            <a:endParaRPr b="0" lang="el-GR" sz="1400" spc="-1" strike="noStrike">
              <a:solidFill>
                <a:srgbClr val="262626"/>
              </a:solidFill>
              <a:latin typeface="Garamond"/>
            </a:endParaRPr>
          </a:p>
          <a:p>
            <a:pPr lvl="4" marL="2160000" indent="-216000">
              <a:spcBef>
                <a:spcPts val="283"/>
              </a:spcBef>
              <a:buClr>
                <a:srgbClr val="000000"/>
              </a:buClr>
              <a:buSzPct val="45000"/>
              <a:buFont typeface="Wingdings" charset="2"/>
              <a:buChar char=""/>
            </a:pPr>
            <a:r>
              <a:rPr b="0" lang="el-GR" sz="2000" spc="-1" strike="noStrike">
                <a:solidFill>
                  <a:srgbClr val="262626"/>
                </a:solidFill>
                <a:latin typeface="Garamond"/>
              </a:rPr>
              <a:t>Πέμπτο επίπεδο διάρθρωσης</a:t>
            </a:r>
            <a:endParaRPr b="0" lang="el-GR" sz="2000" spc="-1" strike="noStrike">
              <a:solidFill>
                <a:srgbClr val="262626"/>
              </a:solidFill>
              <a:latin typeface="Garamond"/>
            </a:endParaRPr>
          </a:p>
          <a:p>
            <a:pPr lvl="5" marL="2592000" indent="-216000">
              <a:spcBef>
                <a:spcPts val="283"/>
              </a:spcBef>
              <a:buClr>
                <a:srgbClr val="000000"/>
              </a:buClr>
              <a:buSzPct val="45000"/>
              <a:buFont typeface="Wingdings" charset="2"/>
              <a:buChar char=""/>
            </a:pPr>
            <a:r>
              <a:rPr b="0" lang="el-GR" sz="2000" spc="-1" strike="noStrike">
                <a:solidFill>
                  <a:srgbClr val="262626"/>
                </a:solidFill>
                <a:latin typeface="Garamond"/>
              </a:rPr>
              <a:t>Έκτο επίπεδο διάρθρωσης</a:t>
            </a:r>
            <a:endParaRPr b="0" lang="el-GR" sz="2000" spc="-1" strike="noStrike">
              <a:solidFill>
                <a:srgbClr val="262626"/>
              </a:solidFill>
              <a:latin typeface="Garamond"/>
            </a:endParaRPr>
          </a:p>
          <a:p>
            <a:pPr lvl="6" marL="3024000" indent="-216000">
              <a:spcBef>
                <a:spcPts val="283"/>
              </a:spcBef>
              <a:buClr>
                <a:srgbClr val="000000"/>
              </a:buClr>
              <a:buSzPct val="45000"/>
              <a:buFont typeface="Wingdings" charset="2"/>
              <a:buChar char=""/>
            </a:pPr>
            <a:r>
              <a:rPr b="0" lang="el-GR" sz="2000" spc="-1" strike="noStrike">
                <a:solidFill>
                  <a:srgbClr val="262626"/>
                </a:solidFill>
                <a:latin typeface="Garamond"/>
              </a:rPr>
              <a:t>Έβδομο επίπεδο διάρθρωσης</a:t>
            </a:r>
            <a:endParaRPr b="0" lang="el-GR" sz="2000" spc="-1" strike="noStrike">
              <a:solidFill>
                <a:srgbClr val="262626"/>
              </a:solidFill>
              <a:latin typeface="Garamond"/>
            </a:endParaRPr>
          </a:p>
        </p:txBody>
      </p:sp>
    </p:spTree>
  </p:cSld>
  <p:clrMap bg1="lt1" bg2="lt2" tx1="dk1" tx2="dk2" accent1="accent1" accent2="accent2" accent3="accent3" accent4="accent4" accent5="accent5" accent6="accent6" hlink="hlink" folHlink="folHlink"/>
  <p:sldLayoutIdLst>
    <p:sldLayoutId id="2147483649" r:id="rId9"/>
    <p:sldLayoutId id="214748365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 id="2147483660" r:id="rId20"/>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52" name="Group 6"/>
          <p:cNvGrpSpPr/>
          <p:nvPr/>
        </p:nvGrpSpPr>
        <p:grpSpPr>
          <a:xfrm>
            <a:off x="-15840" y="0"/>
            <a:ext cx="12229560" cy="6855840"/>
            <a:chOff x="-15840" y="0"/>
            <a:chExt cx="12229560" cy="6855840"/>
          </a:xfrm>
        </p:grpSpPr>
        <p:pic>
          <p:nvPicPr>
            <p:cNvPr id="53" name="Picture 7" descr="HD-PanelContent.png"/>
            <p:cNvPicPr/>
            <p:nvPr/>
          </p:nvPicPr>
          <p:blipFill>
            <a:blip r:embed="rId3"/>
            <a:stretch/>
          </p:blipFill>
          <p:spPr>
            <a:xfrm>
              <a:off x="0" y="0"/>
              <a:ext cx="12188520" cy="6855840"/>
            </a:xfrm>
            <a:prstGeom prst="rect">
              <a:avLst/>
            </a:prstGeom>
            <a:ln w="0">
              <a:noFill/>
            </a:ln>
          </p:spPr>
        </p:pic>
        <p:sp>
          <p:nvSpPr>
            <p:cNvPr id="54" name="Rectangle 8"/>
            <p:cNvSpPr/>
            <p:nvPr/>
          </p:nvSpPr>
          <p:spPr>
            <a:xfrm>
              <a:off x="608040" y="609480"/>
              <a:ext cx="10972440" cy="5638320"/>
            </a:xfrm>
            <a:prstGeom prst="rect">
              <a:avLst/>
            </a:prstGeom>
            <a:noFill/>
            <a:ln w="15875">
              <a:solidFill>
                <a:srgbClr val="83992a"/>
              </a:solidFill>
              <a:miter/>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55" name="Picture 9" descr="HDRibbonContent-UniformTrim.png"/>
            <p:cNvPicPr/>
            <p:nvPr/>
          </p:nvPicPr>
          <p:blipFill>
            <a:blip r:embed="rId4"/>
            <a:stretch/>
          </p:blipFill>
          <p:spPr>
            <a:xfrm>
              <a:off x="-15840" y="3153960"/>
              <a:ext cx="776880" cy="606240"/>
            </a:xfrm>
            <a:prstGeom prst="rect">
              <a:avLst/>
            </a:prstGeom>
            <a:ln w="0">
              <a:noFill/>
            </a:ln>
          </p:spPr>
        </p:pic>
        <p:pic>
          <p:nvPicPr>
            <p:cNvPr id="56" name="Picture 10" descr="HDRibbonContent-UniformTrim.png"/>
            <p:cNvPicPr/>
            <p:nvPr/>
          </p:nvPicPr>
          <p:blipFill>
            <a:blip r:embed="rId5"/>
            <a:stretch/>
          </p:blipFill>
          <p:spPr>
            <a:xfrm>
              <a:off x="11436840" y="3153960"/>
              <a:ext cx="776880" cy="606240"/>
            </a:xfrm>
            <a:prstGeom prst="rect">
              <a:avLst/>
            </a:prstGeom>
            <a:ln w="0">
              <a:noFill/>
            </a:ln>
          </p:spPr>
        </p:pic>
      </p:grpSp>
      <p:sp>
        <p:nvSpPr>
          <p:cNvPr id="57" name="PlaceHolder 1"/>
          <p:cNvSpPr>
            <a:spLocks noGrp="1"/>
          </p:cNvSpPr>
          <p:nvPr>
            <p:ph type="title"/>
          </p:nvPr>
        </p:nvSpPr>
        <p:spPr>
          <a:xfrm>
            <a:off x="1295280" y="1883880"/>
            <a:ext cx="6241320" cy="1371240"/>
          </a:xfrm>
          <a:prstGeom prst="rect">
            <a:avLst/>
          </a:prstGeom>
          <a:noFill/>
          <a:ln w="0">
            <a:noFill/>
          </a:ln>
        </p:spPr>
        <p:txBody>
          <a:bodyPr anchor="b">
            <a:normAutofit/>
          </a:bodyPr>
          <a:p>
            <a:pPr algn="ctr">
              <a:lnSpc>
                <a:spcPct val="100000"/>
              </a:lnSpc>
              <a:buNone/>
            </a:pPr>
            <a:r>
              <a:rPr b="0" lang="en-US" sz="2800" spc="-1" strike="noStrike">
                <a:solidFill>
                  <a:srgbClr val="262626"/>
                </a:solidFill>
                <a:latin typeface="Garamond"/>
              </a:rPr>
              <a:t>Click to edit Master title style</a:t>
            </a:r>
            <a:endParaRPr b="0" lang="el-GR" sz="2800" spc="-1" strike="noStrike">
              <a:solidFill>
                <a:srgbClr val="000000"/>
              </a:solidFill>
              <a:latin typeface="Garamond"/>
            </a:endParaRPr>
          </a:p>
        </p:txBody>
      </p:sp>
      <p:sp>
        <p:nvSpPr>
          <p:cNvPr id="58" name="PlaceHolder 2"/>
          <p:cNvSpPr>
            <a:spLocks noGrp="1"/>
          </p:cNvSpPr>
          <p:nvPr>
            <p:ph type="body"/>
          </p:nvPr>
        </p:nvSpPr>
        <p:spPr>
          <a:xfrm>
            <a:off x="8094960" y="1041480"/>
            <a:ext cx="3062880" cy="4774680"/>
          </a:xfrm>
          <a:prstGeom prst="rect">
            <a:avLst/>
          </a:prstGeom>
          <a:noFill/>
          <a:ln w="57240">
            <a:solidFill>
              <a:srgbClr val="808080"/>
            </a:solidFill>
            <a:miter/>
          </a:ln>
        </p:spPr>
        <p:txBody>
          <a:bodyPr lIns="90000" rIns="90000" tIns="45000" bIns="45000" anchor="t">
            <a:normAutofit/>
          </a:bodyPr>
          <a:p>
            <a:pPr algn="ctr">
              <a:lnSpc>
                <a:spcPct val="100000"/>
              </a:lnSpc>
              <a:buNone/>
              <a:tabLst>
                <a:tab algn="l" pos="0"/>
              </a:tabLst>
            </a:pPr>
            <a:r>
              <a:rPr b="0" lang="en-US" sz="1600" spc="-1" strike="noStrike">
                <a:solidFill>
                  <a:srgbClr val="000000"/>
                </a:solidFill>
                <a:latin typeface="Garamond"/>
              </a:rPr>
              <a:t>Click icon to add picture</a:t>
            </a:r>
            <a:endParaRPr b="0" lang="el-GR" sz="1600" spc="-1" strike="noStrike">
              <a:solidFill>
                <a:srgbClr val="262626"/>
              </a:solidFill>
              <a:latin typeface="Garamond"/>
            </a:endParaRPr>
          </a:p>
        </p:txBody>
      </p:sp>
      <p:sp>
        <p:nvSpPr>
          <p:cNvPr id="59" name="PlaceHolder 3"/>
          <p:cNvSpPr>
            <a:spLocks noGrp="1"/>
          </p:cNvSpPr>
          <p:nvPr>
            <p:ph type="body"/>
          </p:nvPr>
        </p:nvSpPr>
        <p:spPr>
          <a:xfrm>
            <a:off x="1295280" y="3255480"/>
            <a:ext cx="6241320" cy="1828440"/>
          </a:xfrm>
          <a:prstGeom prst="rect">
            <a:avLst/>
          </a:prstGeom>
          <a:noFill/>
          <a:ln w="0">
            <a:noFill/>
          </a:ln>
        </p:spPr>
        <p:txBody>
          <a:bodyPr anchor="t">
            <a:normAutofit/>
          </a:bodyPr>
          <a:p>
            <a:pPr algn="ctr">
              <a:lnSpc>
                <a:spcPct val="100000"/>
              </a:lnSpc>
              <a:spcBef>
                <a:spcPts val="360"/>
              </a:spcBef>
              <a:spcAft>
                <a:spcPts val="601"/>
              </a:spcAft>
              <a:buNone/>
              <a:tabLst>
                <a:tab algn="l" pos="0"/>
              </a:tabLst>
            </a:pPr>
            <a:r>
              <a:rPr b="0" lang="en-US" sz="1800" spc="-1" strike="noStrike">
                <a:solidFill>
                  <a:srgbClr val="262626"/>
                </a:solidFill>
                <a:latin typeface="Garamond"/>
              </a:rPr>
              <a:t>Click to edit Master text styles</a:t>
            </a:r>
            <a:endParaRPr b="0" lang="el-GR" sz="1800" spc="-1" strike="noStrike">
              <a:solidFill>
                <a:srgbClr val="262626"/>
              </a:solidFill>
              <a:latin typeface="Garamond"/>
            </a:endParaRPr>
          </a:p>
        </p:txBody>
      </p:sp>
      <p:sp>
        <p:nvSpPr>
          <p:cNvPr id="60" name="PlaceHolder 4"/>
          <p:cNvSpPr>
            <a:spLocks noGrp="1"/>
          </p:cNvSpPr>
          <p:nvPr>
            <p:ph type="dt" idx="4"/>
          </p:nvPr>
        </p:nvSpPr>
        <p:spPr>
          <a:xfrm>
            <a:off x="8677440" y="5969160"/>
            <a:ext cx="1599840" cy="279000"/>
          </a:xfrm>
          <a:prstGeom prst="rect">
            <a:avLst/>
          </a:prstGeom>
          <a:noFill/>
          <a:ln w="0">
            <a:noFill/>
          </a:ln>
        </p:spPr>
        <p:txBody>
          <a:bodyPr anchor="ctr">
            <a:noAutofit/>
          </a:bodyPr>
          <a:lstStyle>
            <a:lvl1pPr algn="r">
              <a:lnSpc>
                <a:spcPct val="100000"/>
              </a:lnSpc>
              <a:buNone/>
              <a:defRPr b="0" lang="el-GR" sz="1000" spc="-1" strike="noStrike">
                <a:solidFill>
                  <a:srgbClr val="000000"/>
                </a:solidFill>
                <a:latin typeface="Garamond"/>
              </a:defRPr>
            </a:lvl1pPr>
          </a:lstStyle>
          <a:p>
            <a:pPr algn="r">
              <a:lnSpc>
                <a:spcPct val="100000"/>
              </a:lnSpc>
              <a:buNone/>
            </a:pPr>
            <a:r>
              <a:rPr b="0" lang="el-GR" sz="1000" spc="-1" strike="noStrike">
                <a:solidFill>
                  <a:srgbClr val="000000"/>
                </a:solidFill>
                <a:latin typeface="Garamond"/>
              </a:rPr>
              <a:t>&lt;ημερομηνία/ώρα&gt;</a:t>
            </a:r>
            <a:endParaRPr b="0" lang="el-GR" sz="1000" spc="-1" strike="noStrike">
              <a:latin typeface="Times New Roman"/>
            </a:endParaRPr>
          </a:p>
        </p:txBody>
      </p:sp>
      <p:sp>
        <p:nvSpPr>
          <p:cNvPr id="61" name="PlaceHolder 5"/>
          <p:cNvSpPr>
            <a:spLocks noGrp="1"/>
          </p:cNvSpPr>
          <p:nvPr>
            <p:ph type="ftr" idx="5"/>
          </p:nvPr>
        </p:nvSpPr>
        <p:spPr>
          <a:xfrm>
            <a:off x="1295280" y="5969160"/>
            <a:ext cx="7305480" cy="279000"/>
          </a:xfrm>
          <a:prstGeom prst="rect">
            <a:avLst/>
          </a:prstGeom>
          <a:noFill/>
          <a:ln w="0">
            <a:noFill/>
          </a:ln>
        </p:spPr>
        <p:txBody>
          <a:bodyPr anchor="ctr">
            <a:noAutofit/>
          </a:bodyPr>
          <a:lstStyle>
            <a:lvl1pPr algn="ctr">
              <a:buNone/>
              <a:defRPr b="0" lang="el-GR" sz="1400" spc="-1" strike="noStrike">
                <a:latin typeface="Times New Roman"/>
              </a:defRPr>
            </a:lvl1pPr>
          </a:lstStyle>
          <a:p>
            <a:pPr algn="ctr">
              <a:buNone/>
            </a:pPr>
            <a:r>
              <a:rPr b="0" lang="el-GR" sz="1400" spc="-1" strike="noStrike">
                <a:latin typeface="Times New Roman"/>
              </a:rPr>
              <a:t>&lt;υποσέλιδο&gt;</a:t>
            </a:r>
            <a:endParaRPr b="0" lang="el-GR" sz="1400" spc="-1" strike="noStrike">
              <a:latin typeface="Times New Roman"/>
            </a:endParaRPr>
          </a:p>
        </p:txBody>
      </p:sp>
      <p:sp>
        <p:nvSpPr>
          <p:cNvPr id="62" name="PlaceHolder 6"/>
          <p:cNvSpPr>
            <a:spLocks noGrp="1"/>
          </p:cNvSpPr>
          <p:nvPr>
            <p:ph type="sldNum" idx="6"/>
          </p:nvPr>
        </p:nvSpPr>
        <p:spPr>
          <a:xfrm>
            <a:off x="10353960" y="5969160"/>
            <a:ext cx="542160" cy="279000"/>
          </a:xfrm>
          <a:prstGeom prst="rect">
            <a:avLst/>
          </a:prstGeom>
          <a:noFill/>
          <a:ln w="0">
            <a:noFill/>
          </a:ln>
        </p:spPr>
        <p:txBody>
          <a:bodyPr anchor="ctr">
            <a:noAutofit/>
          </a:bodyPr>
          <a:lstStyle>
            <a:lvl1pPr algn="r">
              <a:lnSpc>
                <a:spcPct val="100000"/>
              </a:lnSpc>
              <a:buNone/>
              <a:defRPr b="0" lang="el-GR" sz="1000" spc="-1" strike="noStrike">
                <a:solidFill>
                  <a:srgbClr val="000000"/>
                </a:solidFill>
                <a:latin typeface="Garamond"/>
              </a:defRPr>
            </a:lvl1pPr>
          </a:lstStyle>
          <a:p>
            <a:pPr algn="r">
              <a:lnSpc>
                <a:spcPct val="100000"/>
              </a:lnSpc>
              <a:buNone/>
            </a:pPr>
            <a:fld id="{3B70C80B-C83B-4BFD-9048-5D627C500D95}" type="slidenum">
              <a:rPr b="0" lang="el-GR" sz="1000" spc="-1" strike="noStrike">
                <a:solidFill>
                  <a:srgbClr val="000000"/>
                </a:solidFill>
                <a:latin typeface="Garamond"/>
              </a:rPr>
              <a:t>&lt;αριθμός&gt;</a:t>
            </a:fld>
            <a:endParaRPr b="0" lang="el-GR"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99" name="Group 6"/>
          <p:cNvGrpSpPr/>
          <p:nvPr/>
        </p:nvGrpSpPr>
        <p:grpSpPr>
          <a:xfrm>
            <a:off x="-15840" y="0"/>
            <a:ext cx="12229560" cy="6855840"/>
            <a:chOff x="-15840" y="0"/>
            <a:chExt cx="12229560" cy="6855840"/>
          </a:xfrm>
        </p:grpSpPr>
        <p:pic>
          <p:nvPicPr>
            <p:cNvPr id="100" name="Picture 7" descr="HD-PanelContent.png"/>
            <p:cNvPicPr/>
            <p:nvPr/>
          </p:nvPicPr>
          <p:blipFill>
            <a:blip r:embed="rId3"/>
            <a:stretch/>
          </p:blipFill>
          <p:spPr>
            <a:xfrm>
              <a:off x="0" y="0"/>
              <a:ext cx="12188520" cy="6855840"/>
            </a:xfrm>
            <a:prstGeom prst="rect">
              <a:avLst/>
            </a:prstGeom>
            <a:ln w="0">
              <a:noFill/>
            </a:ln>
          </p:spPr>
        </p:pic>
        <p:sp>
          <p:nvSpPr>
            <p:cNvPr id="101" name="Rectangle 8"/>
            <p:cNvSpPr/>
            <p:nvPr/>
          </p:nvSpPr>
          <p:spPr>
            <a:xfrm>
              <a:off x="608040" y="609480"/>
              <a:ext cx="10972440" cy="5638320"/>
            </a:xfrm>
            <a:prstGeom prst="rect">
              <a:avLst/>
            </a:prstGeom>
            <a:noFill/>
            <a:ln w="15875">
              <a:solidFill>
                <a:srgbClr val="83992a"/>
              </a:solidFill>
              <a:miter/>
            </a:ln>
            <a:effectLst>
              <a:innerShdw blurRad="25400" dir="13500000" dist="12700">
                <a:srgbClr val="000000">
                  <a:alpha val="45000"/>
                </a:srgbClr>
              </a:innerShdw>
            </a:effectLst>
          </p:spPr>
          <p:style>
            <a:lnRef idx="1">
              <a:schemeClr val="accent1"/>
            </a:lnRef>
            <a:fillRef idx="3">
              <a:schemeClr val="accent1"/>
            </a:fillRef>
            <a:effectRef idx="2">
              <a:schemeClr val="accent1"/>
            </a:effectRef>
            <a:fontRef idx="minor"/>
          </p:style>
        </p:sp>
        <p:pic>
          <p:nvPicPr>
            <p:cNvPr id="102" name="Picture 9" descr="HDRibbonContent-UniformTrim.png"/>
            <p:cNvPicPr/>
            <p:nvPr/>
          </p:nvPicPr>
          <p:blipFill>
            <a:blip r:embed="rId4"/>
            <a:stretch/>
          </p:blipFill>
          <p:spPr>
            <a:xfrm>
              <a:off x="-15840" y="3153960"/>
              <a:ext cx="776880" cy="606240"/>
            </a:xfrm>
            <a:prstGeom prst="rect">
              <a:avLst/>
            </a:prstGeom>
            <a:ln w="0">
              <a:noFill/>
            </a:ln>
          </p:spPr>
        </p:pic>
        <p:pic>
          <p:nvPicPr>
            <p:cNvPr id="103" name="Picture 10" descr="HDRibbonContent-UniformTrim.png"/>
            <p:cNvPicPr/>
            <p:nvPr/>
          </p:nvPicPr>
          <p:blipFill>
            <a:blip r:embed="rId5"/>
            <a:stretch/>
          </p:blipFill>
          <p:spPr>
            <a:xfrm>
              <a:off x="11436840" y="3153960"/>
              <a:ext cx="776880" cy="606240"/>
            </a:xfrm>
            <a:prstGeom prst="rect">
              <a:avLst/>
            </a:prstGeom>
            <a:ln w="0">
              <a:noFill/>
            </a:ln>
          </p:spPr>
        </p:pic>
      </p:grpSp>
      <p:sp>
        <p:nvSpPr>
          <p:cNvPr id="104" name="PlaceHolder 1"/>
          <p:cNvSpPr>
            <a:spLocks noGrp="1"/>
          </p:cNvSpPr>
          <p:nvPr>
            <p:ph type="dt" idx="7"/>
          </p:nvPr>
        </p:nvSpPr>
        <p:spPr>
          <a:xfrm>
            <a:off x="8677440" y="5969160"/>
            <a:ext cx="1599840" cy="279000"/>
          </a:xfrm>
          <a:prstGeom prst="rect">
            <a:avLst/>
          </a:prstGeom>
          <a:noFill/>
          <a:ln w="0">
            <a:noFill/>
          </a:ln>
        </p:spPr>
        <p:txBody>
          <a:bodyPr anchor="ctr">
            <a:noAutofit/>
          </a:bodyPr>
          <a:lstStyle>
            <a:lvl1pPr algn="r">
              <a:lnSpc>
                <a:spcPct val="100000"/>
              </a:lnSpc>
              <a:buNone/>
              <a:defRPr b="0" lang="el-GR" sz="1000" spc="-1" strike="noStrike">
                <a:solidFill>
                  <a:srgbClr val="000000"/>
                </a:solidFill>
                <a:latin typeface="Garamond"/>
              </a:defRPr>
            </a:lvl1pPr>
          </a:lstStyle>
          <a:p>
            <a:pPr algn="r">
              <a:lnSpc>
                <a:spcPct val="100000"/>
              </a:lnSpc>
              <a:buNone/>
            </a:pPr>
            <a:r>
              <a:rPr b="0" lang="el-GR" sz="1000" spc="-1" strike="noStrike">
                <a:solidFill>
                  <a:srgbClr val="000000"/>
                </a:solidFill>
                <a:latin typeface="Garamond"/>
              </a:rPr>
              <a:t>&lt;ημερομηνία/ώρα&gt;</a:t>
            </a:r>
            <a:endParaRPr b="0" lang="el-GR" sz="1000" spc="-1" strike="noStrike">
              <a:latin typeface="Times New Roman"/>
            </a:endParaRPr>
          </a:p>
        </p:txBody>
      </p:sp>
      <p:sp>
        <p:nvSpPr>
          <p:cNvPr id="105" name="PlaceHolder 2"/>
          <p:cNvSpPr>
            <a:spLocks noGrp="1"/>
          </p:cNvSpPr>
          <p:nvPr>
            <p:ph type="ftr" idx="8"/>
          </p:nvPr>
        </p:nvSpPr>
        <p:spPr>
          <a:xfrm>
            <a:off x="1295280" y="5969160"/>
            <a:ext cx="7305480" cy="279000"/>
          </a:xfrm>
          <a:prstGeom prst="rect">
            <a:avLst/>
          </a:prstGeom>
          <a:noFill/>
          <a:ln w="0">
            <a:noFill/>
          </a:ln>
        </p:spPr>
        <p:txBody>
          <a:bodyPr anchor="ctr">
            <a:noAutofit/>
          </a:bodyPr>
          <a:lstStyle>
            <a:lvl1pPr algn="ctr">
              <a:buNone/>
              <a:defRPr b="0" lang="el-GR" sz="1400" spc="-1" strike="noStrike">
                <a:latin typeface="Times New Roman"/>
              </a:defRPr>
            </a:lvl1pPr>
          </a:lstStyle>
          <a:p>
            <a:pPr algn="ctr">
              <a:buNone/>
            </a:pPr>
            <a:r>
              <a:rPr b="0" lang="el-GR" sz="1400" spc="-1" strike="noStrike">
                <a:latin typeface="Times New Roman"/>
              </a:rPr>
              <a:t>&lt;υποσέλιδο&gt;</a:t>
            </a:r>
            <a:endParaRPr b="0" lang="el-GR" sz="1400" spc="-1" strike="noStrike">
              <a:latin typeface="Times New Roman"/>
            </a:endParaRPr>
          </a:p>
        </p:txBody>
      </p:sp>
      <p:sp>
        <p:nvSpPr>
          <p:cNvPr id="106" name="PlaceHolder 3"/>
          <p:cNvSpPr>
            <a:spLocks noGrp="1"/>
          </p:cNvSpPr>
          <p:nvPr>
            <p:ph type="sldNum" idx="9"/>
          </p:nvPr>
        </p:nvSpPr>
        <p:spPr>
          <a:xfrm>
            <a:off x="10353960" y="5969160"/>
            <a:ext cx="542160" cy="279000"/>
          </a:xfrm>
          <a:prstGeom prst="rect">
            <a:avLst/>
          </a:prstGeom>
          <a:noFill/>
          <a:ln w="0">
            <a:noFill/>
          </a:ln>
        </p:spPr>
        <p:txBody>
          <a:bodyPr anchor="ctr">
            <a:noAutofit/>
          </a:bodyPr>
          <a:lstStyle>
            <a:lvl1pPr algn="r">
              <a:lnSpc>
                <a:spcPct val="100000"/>
              </a:lnSpc>
              <a:buNone/>
              <a:defRPr b="0" lang="el-GR" sz="1000" spc="-1" strike="noStrike">
                <a:solidFill>
                  <a:srgbClr val="000000"/>
                </a:solidFill>
                <a:latin typeface="Garamond"/>
              </a:defRPr>
            </a:lvl1pPr>
          </a:lstStyle>
          <a:p>
            <a:pPr algn="r">
              <a:lnSpc>
                <a:spcPct val="100000"/>
              </a:lnSpc>
              <a:buNone/>
            </a:pPr>
            <a:fld id="{9504C462-9361-43B0-BDD2-7DB43E4B21F8}" type="slidenum">
              <a:rPr b="0" lang="el-GR" sz="1000" spc="-1" strike="noStrike">
                <a:solidFill>
                  <a:srgbClr val="000000"/>
                </a:solidFill>
                <a:latin typeface="Garamond"/>
              </a:rPr>
              <a:t>&lt;αριθμός&gt;</a:t>
            </a:fld>
            <a:endParaRPr b="0" lang="el-GR" sz="1000" spc="-1" strike="noStrike">
              <a:latin typeface="Times New Roman"/>
            </a:endParaRPr>
          </a:p>
        </p:txBody>
      </p:sp>
      <p:sp>
        <p:nvSpPr>
          <p:cNvPr id="10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r>
              <a:rPr b="0" lang="el-GR" sz="1800" spc="-1" strike="noStrike">
                <a:solidFill>
                  <a:srgbClr val="000000"/>
                </a:solidFill>
                <a:latin typeface="Garamond"/>
              </a:rPr>
              <a:t>Πατήστε για επεξεργασία της μορφής κειμένου του τίτλου</a:t>
            </a:r>
            <a:endParaRPr b="0" lang="el-GR" sz="1800" spc="-1" strike="noStrike">
              <a:solidFill>
                <a:srgbClr val="000000"/>
              </a:solidFill>
              <a:latin typeface="Garamond"/>
            </a:endParaRPr>
          </a:p>
        </p:txBody>
      </p:sp>
      <p:sp>
        <p:nvSpPr>
          <p:cNvPr id="10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2400" spc="-1" strike="noStrike">
                <a:solidFill>
                  <a:srgbClr val="262626"/>
                </a:solidFill>
                <a:latin typeface="Garamond"/>
              </a:rPr>
              <a:t>Πατήστε για επεξεργασία της μορφής κειμένου διάρθρωσης</a:t>
            </a:r>
            <a:endParaRPr b="0" lang="el-GR" sz="2400" spc="-1" strike="noStrike">
              <a:solidFill>
                <a:srgbClr val="262626"/>
              </a:solidFill>
              <a:latin typeface="Garamond"/>
            </a:endParaRPr>
          </a:p>
          <a:p>
            <a:pPr lvl="1" marL="864000" indent="-324000">
              <a:spcBef>
                <a:spcPts val="1134"/>
              </a:spcBef>
              <a:buClr>
                <a:srgbClr val="000000"/>
              </a:buClr>
              <a:buSzPct val="75000"/>
              <a:buFont typeface="Symbol" charset="2"/>
              <a:buChar char=""/>
            </a:pPr>
            <a:r>
              <a:rPr b="0" lang="el-GR" sz="1800" spc="-1" strike="noStrike">
                <a:solidFill>
                  <a:srgbClr val="262626"/>
                </a:solidFill>
                <a:latin typeface="Garamond"/>
              </a:rPr>
              <a:t>Δεύτερο επίπεδο διάρθρωσης</a:t>
            </a:r>
            <a:endParaRPr b="0" lang="el-GR" sz="1800" spc="-1" strike="noStrike">
              <a:solidFill>
                <a:srgbClr val="262626"/>
              </a:solidFill>
              <a:latin typeface="Garamond"/>
            </a:endParaRPr>
          </a:p>
          <a:p>
            <a:pPr lvl="2" marL="1296000" indent="-288000">
              <a:spcBef>
                <a:spcPts val="850"/>
              </a:spcBef>
              <a:buClr>
                <a:srgbClr val="000000"/>
              </a:buClr>
              <a:buSzPct val="45000"/>
              <a:buFont typeface="Wingdings" charset="2"/>
              <a:buChar char=""/>
            </a:pPr>
            <a:r>
              <a:rPr b="0" lang="el-GR" sz="1600" spc="-1" strike="noStrike">
                <a:solidFill>
                  <a:srgbClr val="262626"/>
                </a:solidFill>
                <a:latin typeface="Garamond"/>
              </a:rPr>
              <a:t>Τρίτο επίπεδο διάρθρωσης</a:t>
            </a:r>
            <a:endParaRPr b="0" lang="el-GR" sz="1600" spc="-1" strike="noStrike">
              <a:solidFill>
                <a:srgbClr val="262626"/>
              </a:solidFill>
              <a:latin typeface="Garamond"/>
            </a:endParaRPr>
          </a:p>
          <a:p>
            <a:pPr lvl="3" marL="1728000" indent="-216000">
              <a:spcBef>
                <a:spcPts val="567"/>
              </a:spcBef>
              <a:buClr>
                <a:srgbClr val="000000"/>
              </a:buClr>
              <a:buSzPct val="75000"/>
              <a:buFont typeface="Symbol" charset="2"/>
              <a:buChar char=""/>
            </a:pPr>
            <a:r>
              <a:rPr b="0" lang="el-GR" sz="1400" spc="-1" strike="noStrike">
                <a:solidFill>
                  <a:srgbClr val="262626"/>
                </a:solidFill>
                <a:latin typeface="Garamond"/>
              </a:rPr>
              <a:t>Τέταρτο επίπεδο διάρθρωσης</a:t>
            </a:r>
            <a:endParaRPr b="0" lang="el-GR" sz="1400" spc="-1" strike="noStrike">
              <a:solidFill>
                <a:srgbClr val="262626"/>
              </a:solidFill>
              <a:latin typeface="Garamond"/>
            </a:endParaRPr>
          </a:p>
          <a:p>
            <a:pPr lvl="4" marL="2160000" indent="-216000">
              <a:spcBef>
                <a:spcPts val="283"/>
              </a:spcBef>
              <a:buClr>
                <a:srgbClr val="000000"/>
              </a:buClr>
              <a:buSzPct val="45000"/>
              <a:buFont typeface="Wingdings" charset="2"/>
              <a:buChar char=""/>
            </a:pPr>
            <a:r>
              <a:rPr b="0" lang="el-GR" sz="2000" spc="-1" strike="noStrike">
                <a:solidFill>
                  <a:srgbClr val="262626"/>
                </a:solidFill>
                <a:latin typeface="Garamond"/>
              </a:rPr>
              <a:t>Πέμπτο επίπεδο διάρθρωσης</a:t>
            </a:r>
            <a:endParaRPr b="0" lang="el-GR" sz="2000" spc="-1" strike="noStrike">
              <a:solidFill>
                <a:srgbClr val="262626"/>
              </a:solidFill>
              <a:latin typeface="Garamond"/>
            </a:endParaRPr>
          </a:p>
          <a:p>
            <a:pPr lvl="5" marL="2592000" indent="-216000">
              <a:spcBef>
                <a:spcPts val="283"/>
              </a:spcBef>
              <a:buClr>
                <a:srgbClr val="000000"/>
              </a:buClr>
              <a:buSzPct val="45000"/>
              <a:buFont typeface="Wingdings" charset="2"/>
              <a:buChar char=""/>
            </a:pPr>
            <a:r>
              <a:rPr b="0" lang="el-GR" sz="2000" spc="-1" strike="noStrike">
                <a:solidFill>
                  <a:srgbClr val="262626"/>
                </a:solidFill>
                <a:latin typeface="Garamond"/>
              </a:rPr>
              <a:t>Έκτο επίπεδο διάρθρωσης</a:t>
            </a:r>
            <a:endParaRPr b="0" lang="el-GR" sz="2000" spc="-1" strike="noStrike">
              <a:solidFill>
                <a:srgbClr val="262626"/>
              </a:solidFill>
              <a:latin typeface="Garamond"/>
            </a:endParaRPr>
          </a:p>
          <a:p>
            <a:pPr lvl="6" marL="3024000" indent="-216000">
              <a:spcBef>
                <a:spcPts val="283"/>
              </a:spcBef>
              <a:buClr>
                <a:srgbClr val="000000"/>
              </a:buClr>
              <a:buSzPct val="45000"/>
              <a:buFont typeface="Wingdings" charset="2"/>
              <a:buChar char=""/>
            </a:pPr>
            <a:r>
              <a:rPr b="0" lang="el-GR" sz="2000" spc="-1" strike="noStrike">
                <a:solidFill>
                  <a:srgbClr val="262626"/>
                </a:solidFill>
                <a:latin typeface="Garamond"/>
              </a:rPr>
              <a:t>Έβδομο επίπεδο διάρθρωσης</a:t>
            </a:r>
            <a:endParaRPr b="0" lang="el-GR" sz="2000" spc="-1" strike="noStrike">
              <a:solidFill>
                <a:srgbClr val="262626"/>
              </a:solidFill>
              <a:latin typeface="Garamond"/>
            </a:endParaRPr>
          </a:p>
        </p:txBody>
      </p:sp>
    </p:spTree>
  </p:cSld>
  <p:clrMap bg1="lt1" bg2="lt2" tx1="dk1" tx2="dk2" accent1="accent1" accent2="accent2" accent3="accent3" accent4="accent4" accent5="accent5" accent6="accent6" hlink="hlink" folHlink="folHlink"/>
  <p:sldLayoutIdLst>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jpe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type="subTitle"/>
          </p:nvPr>
        </p:nvSpPr>
        <p:spPr>
          <a:xfrm>
            <a:off x="2692440" y="3657600"/>
            <a:ext cx="6815160" cy="1320480"/>
          </a:xfrm>
          <a:prstGeom prst="rect">
            <a:avLst/>
          </a:prstGeom>
          <a:noFill/>
          <a:ln w="0">
            <a:noFill/>
          </a:ln>
        </p:spPr>
        <p:txBody>
          <a:bodyPr anchor="t">
            <a:normAutofit/>
          </a:bodyPr>
          <a:p>
            <a:pPr algn="ctr">
              <a:lnSpc>
                <a:spcPct val="100000"/>
              </a:lnSpc>
              <a:spcBef>
                <a:spcPts val="479"/>
              </a:spcBef>
              <a:spcAft>
                <a:spcPts val="601"/>
              </a:spcAft>
              <a:buNone/>
              <a:tabLst>
                <a:tab algn="l" pos="0"/>
              </a:tabLst>
            </a:pPr>
            <a:r>
              <a:rPr b="1" lang="el-GR" sz="2400" spc="-1" strike="noStrike">
                <a:solidFill>
                  <a:srgbClr val="a45a1d"/>
                </a:solidFill>
                <a:latin typeface="Candara"/>
              </a:rPr>
              <a:t>Συγγελάκης Κωνσταντίνος</a:t>
            </a:r>
            <a:endParaRPr b="0" lang="el-GR" sz="2400" spc="-1" strike="noStrike">
              <a:latin typeface="Arial"/>
            </a:endParaRPr>
          </a:p>
          <a:p>
            <a:pPr algn="ctr">
              <a:lnSpc>
                <a:spcPct val="100000"/>
              </a:lnSpc>
              <a:spcBef>
                <a:spcPts val="479"/>
              </a:spcBef>
              <a:spcAft>
                <a:spcPts val="601"/>
              </a:spcAft>
              <a:buNone/>
              <a:tabLst>
                <a:tab algn="l" pos="0"/>
              </a:tabLst>
            </a:pPr>
            <a:r>
              <a:rPr b="0" lang="el-GR" sz="2400" spc="-1" strike="noStrike">
                <a:solidFill>
                  <a:srgbClr val="a45a1d"/>
                </a:solidFill>
                <a:latin typeface="Candara"/>
              </a:rPr>
              <a:t>Α4</a:t>
            </a:r>
            <a:endParaRPr b="0" lang="el-GR" sz="2400" spc="-1" strike="noStrike">
              <a:latin typeface="Arial"/>
            </a:endParaRPr>
          </a:p>
        </p:txBody>
      </p:sp>
      <p:sp>
        <p:nvSpPr>
          <p:cNvPr id="146" name="Rectangle 3"/>
          <p:cNvSpPr/>
          <p:nvPr/>
        </p:nvSpPr>
        <p:spPr>
          <a:xfrm>
            <a:off x="4111920" y="1392840"/>
            <a:ext cx="3967920" cy="1310760"/>
          </a:xfrm>
          <a:prstGeom prst="rect">
            <a:avLst/>
          </a:prstGeom>
          <a:noFill/>
          <a:ln w="0">
            <a:noFill/>
          </a:ln>
        </p:spPr>
        <p:style>
          <a:lnRef idx="0"/>
          <a:fillRef idx="0"/>
          <a:effectRef idx="0"/>
          <a:fontRef idx="minor"/>
        </p:style>
        <p:txBody>
          <a:bodyPr wrap="none" anchor="t">
            <a:spAutoFit/>
          </a:bodyPr>
          <a:p>
            <a:pPr algn="ctr">
              <a:lnSpc>
                <a:spcPct val="100000"/>
              </a:lnSpc>
              <a:buNone/>
            </a:pPr>
            <a:r>
              <a:rPr b="1" lang="el-GR" sz="8000" spc="-1" strike="noStrike">
                <a:solidFill>
                  <a:srgbClr val="511e19"/>
                </a:solidFill>
                <a:latin typeface="Candara"/>
              </a:rPr>
              <a:t>Το Αλάνι</a:t>
            </a:r>
            <a:endParaRPr b="0" lang="el-GR" sz="8000" spc="-1" strike="noStrike">
              <a:latin typeface="Arial"/>
            </a:endParaRPr>
          </a:p>
        </p:txBody>
      </p:sp>
    </p:spTree>
  </p:cSld>
  <mc:AlternateContent>
    <mc:Choice Requires="p14">
      <p:transition spd="slow" p14:dur="6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icture Placeholder 4"/>
          <p:cNvSpPr/>
          <p:nvPr/>
        </p:nvSpPr>
        <p:spPr>
          <a:xfrm>
            <a:off x="8094960" y="1041480"/>
            <a:ext cx="3062880" cy="4774680"/>
          </a:xfrm>
          <a:prstGeom prst="roundRect">
            <a:avLst>
              <a:gd name="adj" fmla="val 0"/>
            </a:avLst>
          </a:prstGeom>
          <a:blipFill rotWithShape="0">
            <a:blip r:embed="rId1"/>
            <a:srcRect/>
            <a:stretch/>
          </a:blipFill>
          <a:ln w="57150">
            <a:solidFill>
              <a:srgbClr val="000000">
                <a:lumMod val="50000"/>
                <a:lumOff val="50000"/>
              </a:srgbClr>
            </a:solidFill>
            <a:miter/>
          </a:ln>
          <a:effectLst>
            <a:innerShdw blurRad="57150" dir="14460000" dist="38100">
              <a:srgbClr val="000000">
                <a:alpha val="70000"/>
              </a:srgbClr>
            </a:innerShdw>
          </a:effectLst>
        </p:spPr>
        <p:style>
          <a:lnRef idx="0"/>
          <a:fillRef idx="0"/>
          <a:effectRef idx="0"/>
          <a:fontRef idx="minor"/>
        </p:style>
      </p:sp>
      <p:sp>
        <p:nvSpPr>
          <p:cNvPr id="148" name="PlaceHolder 1"/>
          <p:cNvSpPr>
            <a:spLocks noGrp="1"/>
          </p:cNvSpPr>
          <p:nvPr>
            <p:ph/>
          </p:nvPr>
        </p:nvSpPr>
        <p:spPr>
          <a:xfrm>
            <a:off x="837000" y="1041480"/>
            <a:ext cx="6699600" cy="4774680"/>
          </a:xfrm>
          <a:prstGeom prst="rect">
            <a:avLst/>
          </a:prstGeom>
          <a:noFill/>
          <a:ln w="0">
            <a:noFill/>
          </a:ln>
        </p:spPr>
        <p:txBody>
          <a:bodyPr anchor="t">
            <a:normAutofit fontScale="95000"/>
          </a:bodyPr>
          <a:p>
            <a:pPr algn="just">
              <a:lnSpc>
                <a:spcPct val="100000"/>
              </a:lnSpc>
              <a:spcBef>
                <a:spcPts val="479"/>
              </a:spcBef>
              <a:spcAft>
                <a:spcPts val="601"/>
              </a:spcAft>
              <a:buNone/>
              <a:tabLst>
                <a:tab algn="l" pos="0"/>
              </a:tabLst>
            </a:pPr>
            <a:r>
              <a:rPr b="0" lang="el-GR" sz="2400" spc="-1" strike="noStrike">
                <a:solidFill>
                  <a:srgbClr val="262626"/>
                </a:solidFill>
                <a:latin typeface="Candara"/>
              </a:rPr>
              <a:t>Ο Bruno το 10χρονο αγόρι, το τελευταίο από τα 5 παιδιά μιας μονογονεϊκής οικογένειας, ζει σε μια φτωχογειτονιά της Βραζιλίας. Ο πατέρας λείπει συνέχεια στην πόλη κάνοντας διάφορες δουλειές για να εξασφαλίσει λίγα χρήματα. Η μητέρα άφαντη εδώ και χρόνια. Τους εγκατέλειψε μη αφήνοντας κανένα ίχνος ζωής. Τα 4 μεγαλύτερα αδέρφια, 2 αγόρια και 2 κορίτσια, είναι μπλεγμένα στις δικές τους συμμορίες. Και ο Bruno μόνος. Κυκλοφορεί όλη μέρα στα σοκάκια της φτωχογειτονιάς του, ρακένδυτος, ξυπόλητος, νηστικός και μόνος. Σχολείο πάει μόνο για να ζεσταθεί. Όλες τις άλλες ώρες αλωνίζει, για αυτό και τον φωνάζουν “αλάνι”.</a:t>
            </a:r>
            <a:endParaRPr b="0" lang="el-GR" sz="2400" spc="-1" strike="noStrike">
              <a:solidFill>
                <a:srgbClr val="262626"/>
              </a:solidFill>
              <a:latin typeface="Garamond"/>
            </a:endParaRPr>
          </a:p>
          <a:p>
            <a:pPr algn="ctr">
              <a:lnSpc>
                <a:spcPct val="100000"/>
              </a:lnSpc>
              <a:spcBef>
                <a:spcPts val="360"/>
              </a:spcBef>
              <a:spcAft>
                <a:spcPts val="601"/>
              </a:spcAft>
              <a:buNone/>
              <a:tabLst>
                <a:tab algn="l" pos="0"/>
              </a:tabLst>
            </a:pPr>
            <a:endParaRPr b="0" lang="el-GR" sz="2400" spc="-1" strike="noStrike">
              <a:solidFill>
                <a:srgbClr val="262626"/>
              </a:solidFill>
              <a:latin typeface="Garamond"/>
            </a:endParaRPr>
          </a:p>
        </p:txBody>
      </p:sp>
    </p:spTree>
  </p:cSld>
  <mc:AlternateContent>
    <mc:Choice Requires="p14">
      <p:transition spd="slow" p14:dur="125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icture Placeholder 4"/>
          <p:cNvSpPr/>
          <p:nvPr/>
        </p:nvSpPr>
        <p:spPr>
          <a:xfrm>
            <a:off x="1127160" y="1079640"/>
            <a:ext cx="3063600" cy="4774680"/>
          </a:xfrm>
          <a:prstGeom prst="roundRect">
            <a:avLst>
              <a:gd name="adj" fmla="val 0"/>
            </a:avLst>
          </a:prstGeom>
          <a:blipFill rotWithShape="0">
            <a:blip r:embed="rId1"/>
            <a:srcRect/>
            <a:stretch/>
          </a:blipFill>
          <a:ln w="57150">
            <a:solidFill>
              <a:srgbClr val="000000">
                <a:lumMod val="50000"/>
                <a:lumOff val="50000"/>
              </a:srgbClr>
            </a:solidFill>
            <a:miter/>
          </a:ln>
          <a:effectLst>
            <a:innerShdw blurRad="57150" dir="14460000" dist="38100">
              <a:srgbClr val="000000">
                <a:alpha val="70000"/>
              </a:srgbClr>
            </a:innerShdw>
          </a:effectLst>
        </p:spPr>
        <p:style>
          <a:lnRef idx="0"/>
          <a:fillRef idx="0"/>
          <a:effectRef idx="0"/>
          <a:fontRef idx="minor"/>
        </p:style>
      </p:sp>
      <p:sp>
        <p:nvSpPr>
          <p:cNvPr id="150" name="PlaceHolder 1"/>
          <p:cNvSpPr>
            <a:spLocks noGrp="1"/>
          </p:cNvSpPr>
          <p:nvPr>
            <p:ph/>
          </p:nvPr>
        </p:nvSpPr>
        <p:spPr>
          <a:xfrm>
            <a:off x="4482000" y="1080000"/>
            <a:ext cx="6632280" cy="4774680"/>
          </a:xfrm>
          <a:prstGeom prst="rect">
            <a:avLst/>
          </a:prstGeom>
          <a:noFill/>
          <a:ln w="0">
            <a:noFill/>
          </a:ln>
        </p:spPr>
        <p:txBody>
          <a:bodyPr anchor="t">
            <a:normAutofit fontScale="86000"/>
          </a:bodyPr>
          <a:p>
            <a:pPr algn="just">
              <a:lnSpc>
                <a:spcPct val="100000"/>
              </a:lnSpc>
              <a:buNone/>
              <a:tabLst>
                <a:tab algn="l" pos="0"/>
              </a:tabLst>
            </a:pPr>
            <a:r>
              <a:rPr b="0" lang="el-GR" sz="2400" spc="-1" strike="noStrike">
                <a:solidFill>
                  <a:srgbClr val="000000"/>
                </a:solidFill>
                <a:latin typeface="Candara"/>
              </a:rPr>
              <a:t>Κάθε  μέρα ψάχνει στα σκουπίδια να βρει κάτι χρήσιμο για να τον κάνει να νιώσει σημαντικός. Κάτι που θα απαλύνει την μοναξιά του. Μόλις το βρει, το κρύβει στον τοίχο της αποθήκης που έχει σκάψει μόνος, με ένα κουτάλι, ξέροντας ότι κανένας δεν πάει πια εκεί. Είναι το μυστικό του κρησφύγετο. Εκεί φυλάσσει ότι σκουπίδια βρει, τα οποία αργότερα μετατρέπει σε έργα τέχνης ενώνοντάς τα με σκοπό να τα πουλήσει. Στην άλλη άκρη της γειτονιάς του, εκεί που αρχίζει η πόλη, βγάζει ένα καφάσι και στήνει τα έργα τέχνης του ελπίζοντας να περάσει κάποιος πλούσιος και να τα αγοράσει. Τα άλλα παιδιά τον κοροϊδεύουν και κάποιες φορές του κλωτσάνε το καφάσι και γκρεμίζουν τα έργα του. Αυτός όμως απτόητος τα ξαναφτιάχνει. Και ελπίζει!</a:t>
            </a:r>
            <a:endParaRPr b="0" lang="el-GR" sz="2400" spc="-1" strike="noStrike">
              <a:solidFill>
                <a:srgbClr val="262626"/>
              </a:solidFill>
              <a:latin typeface="Garamond"/>
            </a:endParaRPr>
          </a:p>
          <a:p>
            <a:pPr algn="ctr">
              <a:lnSpc>
                <a:spcPct val="100000"/>
              </a:lnSpc>
              <a:spcBef>
                <a:spcPts val="360"/>
              </a:spcBef>
              <a:spcAft>
                <a:spcPts val="601"/>
              </a:spcAft>
              <a:buNone/>
              <a:tabLst>
                <a:tab algn="l" pos="0"/>
              </a:tabLst>
            </a:pPr>
            <a:endParaRPr b="0" lang="el-GR" sz="2400" spc="-1" strike="noStrike">
              <a:solidFill>
                <a:srgbClr val="262626"/>
              </a:solidFill>
              <a:latin typeface="Garamond"/>
            </a:endParaRPr>
          </a:p>
        </p:txBody>
      </p:sp>
    </p:spTree>
  </p:cSld>
  <mc:AlternateContent>
    <mc:Choice Requires="p14">
      <p:transition spd="slow" p14:dur="125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icture Placeholder 4"/>
          <p:cNvSpPr/>
          <p:nvPr/>
        </p:nvSpPr>
        <p:spPr>
          <a:xfrm>
            <a:off x="8036280" y="1041480"/>
            <a:ext cx="3121560" cy="4774680"/>
          </a:xfrm>
          <a:prstGeom prst="roundRect">
            <a:avLst>
              <a:gd name="adj" fmla="val 0"/>
            </a:avLst>
          </a:prstGeom>
          <a:blipFill rotWithShape="0">
            <a:blip r:embed="rId1"/>
            <a:srcRect/>
            <a:stretch/>
          </a:blipFill>
          <a:ln w="57150">
            <a:solidFill>
              <a:srgbClr val="000000">
                <a:lumMod val="50000"/>
                <a:lumOff val="50000"/>
              </a:srgbClr>
            </a:solidFill>
            <a:miter/>
          </a:ln>
          <a:effectLst>
            <a:innerShdw blurRad="57150" dir="14460000" dist="38100">
              <a:srgbClr val="000000">
                <a:alpha val="70000"/>
              </a:srgbClr>
            </a:innerShdw>
          </a:effectLst>
        </p:spPr>
        <p:style>
          <a:lnRef idx="0"/>
          <a:fillRef idx="0"/>
          <a:effectRef idx="0"/>
          <a:fontRef idx="minor"/>
        </p:style>
      </p:sp>
      <p:sp>
        <p:nvSpPr>
          <p:cNvPr id="152" name="PlaceHolder 1"/>
          <p:cNvSpPr>
            <a:spLocks noGrp="1"/>
          </p:cNvSpPr>
          <p:nvPr>
            <p:ph/>
          </p:nvPr>
        </p:nvSpPr>
        <p:spPr>
          <a:xfrm>
            <a:off x="1120320" y="1041480"/>
            <a:ext cx="6451920" cy="4774680"/>
          </a:xfrm>
          <a:prstGeom prst="rect">
            <a:avLst/>
          </a:prstGeom>
          <a:noFill/>
          <a:ln w="0">
            <a:noFill/>
          </a:ln>
        </p:spPr>
        <p:txBody>
          <a:bodyPr anchor="t">
            <a:normAutofit/>
          </a:bodyPr>
          <a:p>
            <a:pPr algn="just">
              <a:lnSpc>
                <a:spcPct val="100000"/>
              </a:lnSpc>
              <a:buNone/>
              <a:tabLst>
                <a:tab algn="l" pos="0"/>
              </a:tabLst>
            </a:pPr>
            <a:endParaRPr b="0" lang="el-GR" sz="2400" spc="-1" strike="noStrike">
              <a:solidFill>
                <a:srgbClr val="262626"/>
              </a:solidFill>
              <a:latin typeface="Garamond"/>
            </a:endParaRPr>
          </a:p>
          <a:p>
            <a:pPr algn="just">
              <a:lnSpc>
                <a:spcPct val="100000"/>
              </a:lnSpc>
              <a:buNone/>
              <a:tabLst>
                <a:tab algn="l" pos="0"/>
              </a:tabLst>
            </a:pPr>
            <a:r>
              <a:rPr b="0" lang="el-GR" sz="2200" spc="-1" strike="noStrike">
                <a:solidFill>
                  <a:srgbClr val="000000"/>
                </a:solidFill>
                <a:latin typeface="Candara"/>
              </a:rPr>
              <a:t>Μια μέρα εκεί που καθόταν στο καφάσι του και συναρμολογούσε 2-3 σκουπίδια, εμφανίζεται ένας κύριος με περίεργα  ρούχα.  Προσπερνάει γρήγορα το αλάνι, κοντοστέκεται και ξαναγυρίζει πίσω. Σκύβει και παρατηρεί με ενδιαφέρον τα έργα του </a:t>
            </a:r>
            <a:r>
              <a:rPr b="0" lang="en-US" sz="2200" spc="-1" strike="noStrike">
                <a:solidFill>
                  <a:srgbClr val="000000"/>
                </a:solidFill>
                <a:latin typeface="Candara"/>
              </a:rPr>
              <a:t>B</a:t>
            </a:r>
            <a:r>
              <a:rPr b="0" lang="el-GR" sz="2200" spc="-1" strike="noStrike">
                <a:solidFill>
                  <a:srgbClr val="000000"/>
                </a:solidFill>
                <a:latin typeface="Candara"/>
              </a:rPr>
              <a:t>runo. «Τι είναι αυτά;» ρωτάει όλο περιέργεια. Ο </a:t>
            </a:r>
            <a:r>
              <a:rPr b="0" lang="en-US" sz="2200" spc="-1" strike="noStrike">
                <a:solidFill>
                  <a:srgbClr val="000000"/>
                </a:solidFill>
                <a:latin typeface="Candara"/>
              </a:rPr>
              <a:t>B</a:t>
            </a:r>
            <a:r>
              <a:rPr b="0" lang="el-GR" sz="2200" spc="-1" strike="noStrike">
                <a:solidFill>
                  <a:srgbClr val="000000"/>
                </a:solidFill>
                <a:latin typeface="Candara"/>
              </a:rPr>
              <a:t>runo αρχίζει να εκθειάζει τα έργα του. «Έχεις κι άλλα; Μπορείς να φτιάξεις άλλα;» ρωτάει ο κύριος. «Βέβαια» απαντά με σιγουριά και αυτοπεποίθηση ο </a:t>
            </a:r>
            <a:r>
              <a:rPr b="0" lang="en-US" sz="2200" spc="-1" strike="noStrike">
                <a:solidFill>
                  <a:srgbClr val="000000"/>
                </a:solidFill>
                <a:latin typeface="Candara"/>
              </a:rPr>
              <a:t>B</a:t>
            </a:r>
            <a:r>
              <a:rPr b="0" lang="el-GR" sz="2200" spc="-1" strike="noStrike">
                <a:solidFill>
                  <a:srgbClr val="000000"/>
                </a:solidFill>
                <a:latin typeface="Candara"/>
              </a:rPr>
              <a:t>runo. Ο άγνωστος κύριος δίνει τότε ραντεβού στον </a:t>
            </a:r>
            <a:r>
              <a:rPr b="0" lang="en-US" sz="2200" spc="-1" strike="noStrike">
                <a:solidFill>
                  <a:srgbClr val="000000"/>
                </a:solidFill>
                <a:latin typeface="Candara"/>
              </a:rPr>
              <a:t>B</a:t>
            </a:r>
            <a:r>
              <a:rPr b="0" lang="el-GR" sz="2200" spc="-1" strike="noStrike">
                <a:solidFill>
                  <a:srgbClr val="000000"/>
                </a:solidFill>
                <a:latin typeface="Candara"/>
              </a:rPr>
              <a:t>runo την επόμενη μέρα, στο ίδιο σημείο με τα υπόλοιπα έργα.</a:t>
            </a:r>
            <a:endParaRPr b="0" lang="el-GR" sz="2200" spc="-1" strike="noStrike">
              <a:solidFill>
                <a:srgbClr val="262626"/>
              </a:solidFill>
              <a:latin typeface="Garamond"/>
            </a:endParaRPr>
          </a:p>
          <a:p>
            <a:pPr algn="just">
              <a:lnSpc>
                <a:spcPct val="100000"/>
              </a:lnSpc>
              <a:buNone/>
              <a:tabLst>
                <a:tab algn="l" pos="0"/>
              </a:tabLst>
            </a:pPr>
            <a:endParaRPr b="0" lang="el-GR" sz="2200" spc="-1" strike="noStrike">
              <a:solidFill>
                <a:srgbClr val="262626"/>
              </a:solidFill>
              <a:latin typeface="Garamond"/>
            </a:endParaRPr>
          </a:p>
          <a:p>
            <a:pPr algn="ctr">
              <a:lnSpc>
                <a:spcPct val="100000"/>
              </a:lnSpc>
              <a:spcBef>
                <a:spcPts val="360"/>
              </a:spcBef>
              <a:spcAft>
                <a:spcPts val="601"/>
              </a:spcAft>
              <a:buNone/>
              <a:tabLst>
                <a:tab algn="l" pos="0"/>
              </a:tabLst>
            </a:pPr>
            <a:endParaRPr b="0" lang="el-GR" sz="2200" spc="-1" strike="noStrike">
              <a:solidFill>
                <a:srgbClr val="262626"/>
              </a:solidFill>
              <a:latin typeface="Garamond"/>
            </a:endParaRPr>
          </a:p>
        </p:txBody>
      </p:sp>
      <p:pic>
        <p:nvPicPr>
          <p:cNvPr id="153" name="Picture 5" descr=""/>
          <p:cNvPicPr/>
          <p:nvPr/>
        </p:nvPicPr>
        <p:blipFill>
          <a:blip r:embed="rId2"/>
          <a:srcRect l="16071" t="0" r="13630" b="0"/>
          <a:stretch/>
        </p:blipFill>
        <p:spPr>
          <a:xfrm>
            <a:off x="8036280" y="1041480"/>
            <a:ext cx="3121560" cy="47746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icture Placeholder 6"/>
          <p:cNvSpPr/>
          <p:nvPr/>
        </p:nvSpPr>
        <p:spPr>
          <a:xfrm>
            <a:off x="1121760" y="1095120"/>
            <a:ext cx="3063600" cy="4774680"/>
          </a:xfrm>
          <a:prstGeom prst="roundRect">
            <a:avLst>
              <a:gd name="adj" fmla="val 0"/>
            </a:avLst>
          </a:prstGeom>
          <a:blipFill rotWithShape="0">
            <a:blip r:embed="rId1"/>
            <a:srcRect/>
            <a:stretch/>
          </a:blipFill>
          <a:ln w="57150">
            <a:solidFill>
              <a:srgbClr val="000000">
                <a:lumMod val="50000"/>
                <a:lumOff val="50000"/>
              </a:srgbClr>
            </a:solidFill>
            <a:miter/>
          </a:ln>
          <a:effectLst>
            <a:innerShdw blurRad="57150" dir="14460000" dist="38100">
              <a:srgbClr val="000000">
                <a:alpha val="70000"/>
              </a:srgbClr>
            </a:innerShdw>
          </a:effectLst>
        </p:spPr>
        <p:style>
          <a:lnRef idx="0"/>
          <a:fillRef idx="0"/>
          <a:effectRef idx="0"/>
          <a:fontRef idx="minor"/>
        </p:style>
      </p:sp>
      <p:sp>
        <p:nvSpPr>
          <p:cNvPr id="155" name="PlaceHolder 1"/>
          <p:cNvSpPr>
            <a:spLocks noGrp="1"/>
          </p:cNvSpPr>
          <p:nvPr>
            <p:ph/>
          </p:nvPr>
        </p:nvSpPr>
        <p:spPr>
          <a:xfrm>
            <a:off x="4584960" y="1103400"/>
            <a:ext cx="6580800" cy="4766400"/>
          </a:xfrm>
          <a:prstGeom prst="rect">
            <a:avLst/>
          </a:prstGeom>
          <a:noFill/>
          <a:ln w="0">
            <a:noFill/>
          </a:ln>
        </p:spPr>
        <p:txBody>
          <a:bodyPr anchor="t">
            <a:noAutofit/>
          </a:bodyPr>
          <a:p>
            <a:pPr algn="just">
              <a:lnSpc>
                <a:spcPct val="100000"/>
              </a:lnSpc>
              <a:spcBef>
                <a:spcPts val="439"/>
              </a:spcBef>
              <a:spcAft>
                <a:spcPts val="601"/>
              </a:spcAft>
              <a:buNone/>
              <a:tabLst>
                <a:tab algn="l" pos="0"/>
              </a:tabLst>
            </a:pPr>
            <a:r>
              <a:rPr b="0" lang="el-GR" sz="2200" spc="-1" strike="noStrike">
                <a:solidFill>
                  <a:srgbClr val="262626"/>
                </a:solidFill>
                <a:latin typeface="Candara"/>
              </a:rPr>
              <a:t>Την επόμενη μέρα, συνάντησε τον κύριο όπως είχαν συνεννοηθεί. Ο  κύριος συστήνεται ως ένας σπουδαίος καλλιτέχνης της πόλης που ψάχνει για νέα έργα και νέα ταλέντα! Τα μάτια του </a:t>
            </a:r>
            <a:r>
              <a:rPr b="0" lang="en-US" sz="2200" spc="-1" strike="noStrike">
                <a:solidFill>
                  <a:srgbClr val="262626"/>
                </a:solidFill>
                <a:latin typeface="Candara"/>
              </a:rPr>
              <a:t>B</a:t>
            </a:r>
            <a:r>
              <a:rPr b="0" lang="el-GR" sz="2200" spc="-1" strike="noStrike">
                <a:solidFill>
                  <a:srgbClr val="262626"/>
                </a:solidFill>
                <a:latin typeface="Candara"/>
              </a:rPr>
              <a:t>runo έλαμψαν. Τον ακολουθεί ως στο ατελιέ του, το οποίο ήταν ένα μεγάλο δωμάτιο στην ταράτσα μιας πολυκατοικίας. Εκεί βρίσκονταν άλλα 4 παιδιά. Άλλο ζωγραφίζει, άλλο πλάθει, άλλο σχεδιάζει και άλλο κολλάει μικρά τετραγωνάκια στους τοίχους. Ο κύριος του είπε να συνεχίσει να δημιουργεί και να μην σταματήσει ποτέ. Τότε ο </a:t>
            </a:r>
            <a:r>
              <a:rPr b="0" lang="en-US" sz="2200" spc="-1" strike="noStrike">
                <a:solidFill>
                  <a:srgbClr val="262626"/>
                </a:solidFill>
                <a:latin typeface="Candara"/>
              </a:rPr>
              <a:t>B</a:t>
            </a:r>
            <a:r>
              <a:rPr b="0" lang="el-GR" sz="2200" spc="-1" strike="noStrike">
                <a:solidFill>
                  <a:srgbClr val="262626"/>
                </a:solidFill>
                <a:latin typeface="Candara"/>
              </a:rPr>
              <a:t>runo κατάλαβε ότι βρήκε τη δικιά του “</a:t>
            </a:r>
            <a:r>
              <a:rPr b="1" lang="el-GR" sz="2200" spc="-1" strike="noStrike">
                <a:solidFill>
                  <a:srgbClr val="000000"/>
                </a:solidFill>
                <a:latin typeface="Candara"/>
              </a:rPr>
              <a:t>συμμορία</a:t>
            </a:r>
            <a:r>
              <a:rPr b="0" lang="el-GR" sz="2200" spc="-1" strike="noStrike">
                <a:solidFill>
                  <a:srgbClr val="262626"/>
                </a:solidFill>
                <a:latin typeface="Candara"/>
              </a:rPr>
              <a:t>”.</a:t>
            </a:r>
            <a:endParaRPr b="0" lang="el-GR" sz="2200" spc="-1" strike="noStrike">
              <a:solidFill>
                <a:srgbClr val="262626"/>
              </a:solidFill>
              <a:latin typeface="Garamond"/>
            </a:endParaRPr>
          </a:p>
          <a:p>
            <a:pPr algn="just">
              <a:lnSpc>
                <a:spcPct val="100000"/>
              </a:lnSpc>
              <a:spcBef>
                <a:spcPts val="360"/>
              </a:spcBef>
              <a:spcAft>
                <a:spcPts val="601"/>
              </a:spcAft>
              <a:buNone/>
              <a:tabLst>
                <a:tab algn="l" pos="0"/>
              </a:tabLst>
            </a:pPr>
            <a:endParaRPr b="0" lang="el-GR" sz="2200" spc="-1" strike="noStrike">
              <a:solidFill>
                <a:srgbClr val="262626"/>
              </a:solidFill>
              <a:latin typeface="Garamond"/>
            </a:endParaRPr>
          </a:p>
          <a:p>
            <a:pPr algn="ctr">
              <a:lnSpc>
                <a:spcPct val="100000"/>
              </a:lnSpc>
              <a:spcBef>
                <a:spcPts val="360"/>
              </a:spcBef>
              <a:spcAft>
                <a:spcPts val="601"/>
              </a:spcAft>
              <a:buNone/>
              <a:tabLst>
                <a:tab algn="l" pos="0"/>
              </a:tabLst>
            </a:pPr>
            <a:endParaRPr b="0" lang="el-GR" sz="2200" spc="-1" strike="noStrike">
              <a:solidFill>
                <a:srgbClr val="262626"/>
              </a:solidFill>
              <a:latin typeface="Garamond"/>
            </a:endParaRPr>
          </a:p>
        </p:txBody>
      </p:sp>
      <p:pic>
        <p:nvPicPr>
          <p:cNvPr id="156" name="Picture 7" descr=""/>
          <p:cNvPicPr/>
          <p:nvPr/>
        </p:nvPicPr>
        <p:blipFill>
          <a:blip r:embed="rId2"/>
          <a:srcRect l="14282" t="0" r="0" b="0"/>
          <a:stretch/>
        </p:blipFill>
        <p:spPr>
          <a:xfrm>
            <a:off x="1121760" y="1103400"/>
            <a:ext cx="3063600" cy="4766400"/>
          </a:xfrm>
          <a:prstGeom prst="rect">
            <a:avLst/>
          </a:prstGeom>
          <a:ln w="0">
            <a:noFill/>
          </a:ln>
        </p:spPr>
      </p:pic>
    </p:spTree>
  </p:cSld>
  <mc:AlternateContent>
    <mc:Choice Requires="p14">
      <p:transition spd="slow" p14:dur="14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Rectangle 1"/>
          <p:cNvSpPr/>
          <p:nvPr/>
        </p:nvSpPr>
        <p:spPr>
          <a:xfrm>
            <a:off x="2964960" y="1637640"/>
            <a:ext cx="5694840" cy="2377800"/>
          </a:xfrm>
          <a:prstGeom prst="rect">
            <a:avLst/>
          </a:prstGeom>
          <a:noFill/>
          <a:ln w="0">
            <a:noFill/>
          </a:ln>
        </p:spPr>
        <p:style>
          <a:lnRef idx="0"/>
          <a:fillRef idx="0"/>
          <a:effectRef idx="0"/>
          <a:fontRef idx="minor"/>
        </p:style>
        <p:txBody>
          <a:bodyPr wrap="none" anchor="t">
            <a:spAutoFit/>
          </a:bodyPr>
          <a:p>
            <a:pPr algn="ctr">
              <a:lnSpc>
                <a:spcPct val="100000"/>
              </a:lnSpc>
              <a:buNone/>
            </a:pPr>
            <a:r>
              <a:rPr b="1" lang="el-GR" sz="15000" spc="-1" strike="noStrike">
                <a:solidFill>
                  <a:srgbClr val="511e19"/>
                </a:solidFill>
                <a:latin typeface="Candara"/>
              </a:rPr>
              <a:t>ΤΕΛΟΣ</a:t>
            </a:r>
            <a:endParaRPr b="0" lang="el-GR" sz="15000" spc="-1" strike="noStrike">
              <a:latin typeface="Arial"/>
            </a:endParaRPr>
          </a:p>
        </p:txBody>
      </p:sp>
    </p:spTree>
  </p:cSld>
  <mc:AlternateContent>
    <mc:Choice Requires="p14">
      <p:transition spd="slow" p14:dur="1400">
        <p14:ripple/>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Organic</Template>
  <TotalTime>106</TotalTime>
  <Application>LibreOffice/7.3.1.3$Windows_X86_64 LibreOffice_project/a69ca51ded25f3eefd52d7bf9a5fad8c90b87951</Application>
  <AppVersion>15.0000</AppVersion>
  <Words>468</Words>
  <Paragraphs>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2025-05-11T14:51:49Z</dcterms:created>
  <dc:creator>Marilena</dc:creator>
  <dc:description/>
  <dc:language>el-GR</dc:language>
  <cp:lastModifiedBy>Marilena</cp:lastModifiedBy>
  <dcterms:modified xsi:type="dcterms:W3CDTF">2025-05-11T16:38:27Z</dcterms:modified>
  <cp:revision>12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6</vt:i4>
  </property>
</Properties>
</file>