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Lst>
  <p:sldIdLst>
    <p:sldId id="256" r:id="rId4"/>
    <p:sldId id="257" r:id="rId5"/>
    <p:sldId id="258" r:id="rId6"/>
    <p:sldId id="259" r:id="rId7"/>
    <p:sldId id="260" r:id="rId8"/>
    <p:sldId id="261" r:id="rId9"/>
    <p:sldId id="262" r:id="rId10"/>
  </p:sldIdLst>
  <p:sldSz cx="12192000" cy="6858000"/>
  <p:notesSz cx="7559675" cy="10691813"/>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presProps" Target="presProps.xml"/><Relationship Id="rId5" Type="http://schemas.openxmlformats.org/officeDocument/2006/relationships/slide" Target="slides/slide2.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1EB3428-48FB-4217-B013-6D10601B20E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8B34E732-3179-4660-8C4B-2C1FE1C7B526}">
      <dgm:prSet/>
      <dgm:spPr/>
      <dgm:t>
        <a:bodyPr/>
        <a:lstStyle/>
        <a:p>
          <a:r>
            <a:rPr lang="el-GR" dirty="0"/>
            <a:t>Οι πρωταγωνιστές του βιβλίου είναι:</a:t>
          </a:r>
          <a:endParaRPr lang="en-US" dirty="0"/>
        </a:p>
      </dgm:t>
    </dgm:pt>
    <dgm:pt modelId="{569BD0A3-C424-491C-8A2C-8028213424C4}" type="parTrans" cxnId="{66C05985-DFCB-4845-868C-3DF192FBEAC8}">
      <dgm:prSet/>
      <dgm:spPr/>
      <dgm:t>
        <a:bodyPr/>
        <a:lstStyle/>
        <a:p>
          <a:endParaRPr lang="en-US"/>
        </a:p>
      </dgm:t>
    </dgm:pt>
    <dgm:pt modelId="{369822F3-F032-4811-85D5-5EA50E44620A}" type="sibTrans" cxnId="{66C05985-DFCB-4845-868C-3DF192FBEAC8}">
      <dgm:prSet/>
      <dgm:spPr/>
      <dgm:t>
        <a:bodyPr/>
        <a:lstStyle/>
        <a:p>
          <a:endParaRPr lang="en-US"/>
        </a:p>
      </dgm:t>
    </dgm:pt>
    <dgm:pt modelId="{31813353-DCA1-4610-9926-562340F41950}">
      <dgm:prSet/>
      <dgm:spPr/>
      <dgm:t>
        <a:bodyPr/>
        <a:lstStyle/>
        <a:p>
          <a:r>
            <a:rPr lang="el-GR" dirty="0"/>
            <a:t>Ο Ασώτης</a:t>
          </a:r>
          <a:endParaRPr lang="en-US" dirty="0"/>
        </a:p>
      </dgm:t>
    </dgm:pt>
    <dgm:pt modelId="{1F862554-7216-4C7C-84AF-4ADF63F3B6FB}" type="parTrans" cxnId="{75E28DA0-A313-42CF-ABB0-39A3EF65032E}">
      <dgm:prSet/>
      <dgm:spPr/>
      <dgm:t>
        <a:bodyPr/>
        <a:lstStyle/>
        <a:p>
          <a:endParaRPr lang="en-US"/>
        </a:p>
      </dgm:t>
    </dgm:pt>
    <dgm:pt modelId="{EC86EB4B-F5DC-4B7D-93D1-79B1D384001B}" type="sibTrans" cxnId="{75E28DA0-A313-42CF-ABB0-39A3EF65032E}">
      <dgm:prSet/>
      <dgm:spPr/>
      <dgm:t>
        <a:bodyPr/>
        <a:lstStyle/>
        <a:p>
          <a:endParaRPr lang="en-US"/>
        </a:p>
      </dgm:t>
    </dgm:pt>
    <dgm:pt modelId="{4FA5AD02-C926-43F3-B0A2-4B7744F825FA}">
      <dgm:prSet/>
      <dgm:spPr/>
      <dgm:t>
        <a:bodyPr/>
        <a:lstStyle/>
        <a:p>
          <a:r>
            <a:rPr lang="el-GR"/>
            <a:t>Ο Αλέξιος</a:t>
          </a:r>
          <a:endParaRPr lang="en-US"/>
        </a:p>
      </dgm:t>
    </dgm:pt>
    <dgm:pt modelId="{7DD8CAED-87FE-4184-AFD2-CA69C12AA691}" type="parTrans" cxnId="{90B57618-F614-45E5-AE6E-1FE250CBADC1}">
      <dgm:prSet/>
      <dgm:spPr/>
      <dgm:t>
        <a:bodyPr/>
        <a:lstStyle/>
        <a:p>
          <a:endParaRPr lang="en-US"/>
        </a:p>
      </dgm:t>
    </dgm:pt>
    <dgm:pt modelId="{B500F832-A65E-407E-AA35-F61FC0D60D5F}" type="sibTrans" cxnId="{90B57618-F614-45E5-AE6E-1FE250CBADC1}">
      <dgm:prSet/>
      <dgm:spPr/>
      <dgm:t>
        <a:bodyPr/>
        <a:lstStyle/>
        <a:p>
          <a:endParaRPr lang="en-US"/>
        </a:p>
      </dgm:t>
    </dgm:pt>
    <dgm:pt modelId="{3BD42727-5A52-4A7C-B0C3-1DF5EBE0E6BE}">
      <dgm:prSet/>
      <dgm:spPr/>
      <dgm:t>
        <a:bodyPr/>
        <a:lstStyle/>
        <a:p>
          <a:r>
            <a:rPr lang="el-GR"/>
            <a:t>Η Θέκλα</a:t>
          </a:r>
          <a:endParaRPr lang="en-US"/>
        </a:p>
      </dgm:t>
    </dgm:pt>
    <dgm:pt modelId="{870DB6EB-92D3-4C8B-9BBD-B05DA7C96612}" type="parTrans" cxnId="{11FD2891-79B9-43D3-8121-7D0E4116D9D5}">
      <dgm:prSet/>
      <dgm:spPr/>
      <dgm:t>
        <a:bodyPr/>
        <a:lstStyle/>
        <a:p>
          <a:endParaRPr lang="en-US"/>
        </a:p>
      </dgm:t>
    </dgm:pt>
    <dgm:pt modelId="{04FB07C3-1189-4861-8243-0A45FC488EC7}" type="sibTrans" cxnId="{11FD2891-79B9-43D3-8121-7D0E4116D9D5}">
      <dgm:prSet/>
      <dgm:spPr/>
      <dgm:t>
        <a:bodyPr/>
        <a:lstStyle/>
        <a:p>
          <a:endParaRPr lang="en-US"/>
        </a:p>
      </dgm:t>
    </dgm:pt>
    <dgm:pt modelId="{1B9ED5EA-1791-47BA-8146-515D550A06BA}" type="pres">
      <dgm:prSet presAssocID="{61EB3428-48FB-4217-B013-6D10601B20E1}" presName="linear" presStyleCnt="0">
        <dgm:presLayoutVars>
          <dgm:animLvl val="lvl"/>
          <dgm:resizeHandles val="exact"/>
        </dgm:presLayoutVars>
      </dgm:prSet>
      <dgm:spPr/>
      <dgm:t>
        <a:bodyPr/>
        <a:lstStyle/>
        <a:p>
          <a:endParaRPr lang="el-GR"/>
        </a:p>
      </dgm:t>
    </dgm:pt>
    <dgm:pt modelId="{D067AAD5-F875-4F5F-A834-5CA93E7C4B98}" type="pres">
      <dgm:prSet presAssocID="{8B34E732-3179-4660-8C4B-2C1FE1C7B526}" presName="parentText" presStyleLbl="node1" presStyleIdx="0" presStyleCnt="1" custScaleX="98009" custScaleY="56692">
        <dgm:presLayoutVars>
          <dgm:chMax val="0"/>
          <dgm:bulletEnabled val="1"/>
        </dgm:presLayoutVars>
      </dgm:prSet>
      <dgm:spPr/>
      <dgm:t>
        <a:bodyPr/>
        <a:lstStyle/>
        <a:p>
          <a:endParaRPr lang="el-GR"/>
        </a:p>
      </dgm:t>
    </dgm:pt>
    <dgm:pt modelId="{6FDA1DD2-807B-43BD-B868-49D3A2FE4923}" type="pres">
      <dgm:prSet presAssocID="{8B34E732-3179-4660-8C4B-2C1FE1C7B526}" presName="childText" presStyleLbl="revTx" presStyleIdx="0" presStyleCnt="1">
        <dgm:presLayoutVars>
          <dgm:bulletEnabled val="1"/>
        </dgm:presLayoutVars>
      </dgm:prSet>
      <dgm:spPr/>
      <dgm:t>
        <a:bodyPr/>
        <a:lstStyle/>
        <a:p>
          <a:endParaRPr lang="el-GR"/>
        </a:p>
      </dgm:t>
    </dgm:pt>
  </dgm:ptLst>
  <dgm:cxnLst>
    <dgm:cxn modelId="{66C05985-DFCB-4845-868C-3DF192FBEAC8}" srcId="{61EB3428-48FB-4217-B013-6D10601B20E1}" destId="{8B34E732-3179-4660-8C4B-2C1FE1C7B526}" srcOrd="0" destOrd="0" parTransId="{569BD0A3-C424-491C-8A2C-8028213424C4}" sibTransId="{369822F3-F032-4811-85D5-5EA50E44620A}"/>
    <dgm:cxn modelId="{A597321F-AB93-497A-B594-320C1D85ECDC}" type="presOf" srcId="{4FA5AD02-C926-43F3-B0A2-4B7744F825FA}" destId="{6FDA1DD2-807B-43BD-B868-49D3A2FE4923}" srcOrd="0" destOrd="1" presId="urn:microsoft.com/office/officeart/2005/8/layout/vList2"/>
    <dgm:cxn modelId="{E41702FE-83E0-423D-A451-2DF1EA67DD62}" type="presOf" srcId="{8B34E732-3179-4660-8C4B-2C1FE1C7B526}" destId="{D067AAD5-F875-4F5F-A834-5CA93E7C4B98}" srcOrd="0" destOrd="0" presId="urn:microsoft.com/office/officeart/2005/8/layout/vList2"/>
    <dgm:cxn modelId="{67817D74-60EF-413A-8340-75570971C524}" type="presOf" srcId="{31813353-DCA1-4610-9926-562340F41950}" destId="{6FDA1DD2-807B-43BD-B868-49D3A2FE4923}" srcOrd="0" destOrd="0" presId="urn:microsoft.com/office/officeart/2005/8/layout/vList2"/>
    <dgm:cxn modelId="{57E8849E-4EF7-4586-B088-7B2D1C2EF96A}" type="presOf" srcId="{61EB3428-48FB-4217-B013-6D10601B20E1}" destId="{1B9ED5EA-1791-47BA-8146-515D550A06BA}" srcOrd="0" destOrd="0" presId="urn:microsoft.com/office/officeart/2005/8/layout/vList2"/>
    <dgm:cxn modelId="{75E28DA0-A313-42CF-ABB0-39A3EF65032E}" srcId="{8B34E732-3179-4660-8C4B-2C1FE1C7B526}" destId="{31813353-DCA1-4610-9926-562340F41950}" srcOrd="0" destOrd="0" parTransId="{1F862554-7216-4C7C-84AF-4ADF63F3B6FB}" sibTransId="{EC86EB4B-F5DC-4B7D-93D1-79B1D384001B}"/>
    <dgm:cxn modelId="{90B57618-F614-45E5-AE6E-1FE250CBADC1}" srcId="{8B34E732-3179-4660-8C4B-2C1FE1C7B526}" destId="{4FA5AD02-C926-43F3-B0A2-4B7744F825FA}" srcOrd="1" destOrd="0" parTransId="{7DD8CAED-87FE-4184-AFD2-CA69C12AA691}" sibTransId="{B500F832-A65E-407E-AA35-F61FC0D60D5F}"/>
    <dgm:cxn modelId="{BD7138A8-D09D-4B45-BA71-6667A0D27B77}" type="presOf" srcId="{3BD42727-5A52-4A7C-B0C3-1DF5EBE0E6BE}" destId="{6FDA1DD2-807B-43BD-B868-49D3A2FE4923}" srcOrd="0" destOrd="2" presId="urn:microsoft.com/office/officeart/2005/8/layout/vList2"/>
    <dgm:cxn modelId="{11FD2891-79B9-43D3-8121-7D0E4116D9D5}" srcId="{8B34E732-3179-4660-8C4B-2C1FE1C7B526}" destId="{3BD42727-5A52-4A7C-B0C3-1DF5EBE0E6BE}" srcOrd="2" destOrd="0" parTransId="{870DB6EB-92D3-4C8B-9BBD-B05DA7C96612}" sibTransId="{04FB07C3-1189-4861-8243-0A45FC488EC7}"/>
    <dgm:cxn modelId="{BB5E7A83-35BE-4895-9700-8646378B0293}" type="presParOf" srcId="{1B9ED5EA-1791-47BA-8146-515D550A06BA}" destId="{D067AAD5-F875-4F5F-A834-5CA93E7C4B98}" srcOrd="0" destOrd="0" presId="urn:microsoft.com/office/officeart/2005/8/layout/vList2"/>
    <dgm:cxn modelId="{93313B1E-6F33-48FB-893A-C71C7E90B78B}" type="presParOf" srcId="{1B9ED5EA-1791-47BA-8146-515D550A06BA}" destId="{6FDA1DD2-807B-43BD-B868-49D3A2FE4923}"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67AAD5-F875-4F5F-A834-5CA93E7C4B98}">
      <dsp:nvSpPr>
        <dsp:cNvPr id="0" name=""/>
        <dsp:cNvSpPr/>
      </dsp:nvSpPr>
      <dsp:spPr>
        <a:xfrm>
          <a:off x="100127" y="39899"/>
          <a:ext cx="9857784" cy="140088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miter/>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175260" rIns="175260" bIns="175260" numCol="1" spcCol="1270" anchor="ctr" anchorCtr="0">
          <a:noAutofit/>
        </a:bodyPr>
        <a:lstStyle/>
        <a:p>
          <a:pPr lvl="0" algn="l" defTabSz="2044700">
            <a:lnSpc>
              <a:spcPct val="90000"/>
            </a:lnSpc>
            <a:spcBef>
              <a:spcPct val="0"/>
            </a:spcBef>
            <a:spcAft>
              <a:spcPct val="35000"/>
            </a:spcAft>
          </a:pPr>
          <a:r>
            <a:rPr lang="el-GR" sz="4600" kern="1200" dirty="0"/>
            <a:t>Οι πρωταγωνιστές του βιβλίου είναι:</a:t>
          </a:r>
          <a:endParaRPr lang="en-US" sz="4600" kern="1200" dirty="0"/>
        </a:p>
      </dsp:txBody>
      <dsp:txXfrm>
        <a:off x="168512" y="108284"/>
        <a:ext cx="9721014" cy="1264111"/>
      </dsp:txXfrm>
    </dsp:sp>
    <dsp:sp modelId="{6FDA1DD2-807B-43BD-B868-49D3A2FE4923}">
      <dsp:nvSpPr>
        <dsp:cNvPr id="0" name=""/>
        <dsp:cNvSpPr/>
      </dsp:nvSpPr>
      <dsp:spPr>
        <a:xfrm>
          <a:off x="0" y="1440780"/>
          <a:ext cx="10058040" cy="24508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9343" tIns="58420" rIns="327152" bIns="58420" numCol="1" spcCol="1270" anchor="t" anchorCtr="0">
          <a:noAutofit/>
        </a:bodyPr>
        <a:lstStyle/>
        <a:p>
          <a:pPr marL="285750" lvl="1" indent="-285750" algn="l" defTabSz="1600200">
            <a:lnSpc>
              <a:spcPct val="90000"/>
            </a:lnSpc>
            <a:spcBef>
              <a:spcPct val="0"/>
            </a:spcBef>
            <a:spcAft>
              <a:spcPct val="20000"/>
            </a:spcAft>
            <a:buChar char="••"/>
          </a:pPr>
          <a:r>
            <a:rPr lang="el-GR" sz="3600" kern="1200" dirty="0"/>
            <a:t>Ο Ασώτης</a:t>
          </a:r>
          <a:endParaRPr lang="en-US" sz="3600" kern="1200" dirty="0"/>
        </a:p>
        <a:p>
          <a:pPr marL="285750" lvl="1" indent="-285750" algn="l" defTabSz="1600200">
            <a:lnSpc>
              <a:spcPct val="90000"/>
            </a:lnSpc>
            <a:spcBef>
              <a:spcPct val="0"/>
            </a:spcBef>
            <a:spcAft>
              <a:spcPct val="20000"/>
            </a:spcAft>
            <a:buChar char="••"/>
          </a:pPr>
          <a:r>
            <a:rPr lang="el-GR" sz="3600" kern="1200"/>
            <a:t>Ο Αλέξιος</a:t>
          </a:r>
          <a:endParaRPr lang="en-US" sz="3600" kern="1200"/>
        </a:p>
        <a:p>
          <a:pPr marL="285750" lvl="1" indent="-285750" algn="l" defTabSz="1600200">
            <a:lnSpc>
              <a:spcPct val="90000"/>
            </a:lnSpc>
            <a:spcBef>
              <a:spcPct val="0"/>
            </a:spcBef>
            <a:spcAft>
              <a:spcPct val="20000"/>
            </a:spcAft>
            <a:buChar char="••"/>
          </a:pPr>
          <a:r>
            <a:rPr lang="el-GR" sz="3600" kern="1200"/>
            <a:t>Η Θέκλα</a:t>
          </a:r>
          <a:endParaRPr lang="en-US" sz="3600" kern="1200"/>
        </a:p>
      </dsp:txBody>
      <dsp:txXfrm>
        <a:off x="0" y="1440780"/>
        <a:ext cx="10058040" cy="245088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lstStyle/>
          <a:p>
            <a:r>
              <a:t>Footer</a:t>
            </a:r>
          </a:p>
        </p:txBody>
      </p:sp>
      <p:sp>
        <p:nvSpPr>
          <p:cNvPr id="3" name="PlaceHolder 2"/>
          <p:cNvSpPr>
            <a:spLocks noGrp="1"/>
          </p:cNvSpPr>
          <p:nvPr>
            <p:ph type="sldNum" idx="3"/>
          </p:nvPr>
        </p:nvSpPr>
        <p:spPr/>
        <p:txBody>
          <a:bodyPr/>
          <a:lstStyle/>
          <a:p>
            <a:fld id="{4266431B-3BC8-4BD6-BA42-74A1A00830EA}" type="slidenum">
              <a:t>‹#›</a:t>
            </a:fld>
            <a:endParaRPr/>
          </a:p>
        </p:txBody>
      </p:sp>
      <p:sp>
        <p:nvSpPr>
          <p:cNvPr id="4" name="PlaceHolder 3"/>
          <p:cNvSpPr>
            <a:spLocks noGrp="1"/>
          </p:cNvSpPr>
          <p:nvPr>
            <p:ph type="dt" idx="1"/>
          </p:nvPr>
        </p:nvSpPr>
        <p:spPr/>
        <p:txBody>
          <a:body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36" name="PlaceHolder 1"/>
          <p:cNvSpPr>
            <a:spLocks noGrp="1"/>
          </p:cNvSpPr>
          <p:nvPr>
            <p:ph type="title"/>
          </p:nvPr>
        </p:nvSpPr>
        <p:spPr>
          <a:xfrm>
            <a:off x="1066680" y="642600"/>
            <a:ext cx="10058040" cy="1371240"/>
          </a:xfrm>
          <a:prstGeom prst="rect">
            <a:avLst/>
          </a:prstGeom>
          <a:noFill/>
          <a:ln w="0">
            <a:noFill/>
          </a:ln>
        </p:spPr>
        <p:txBody>
          <a:bodyPr lIns="0" tIns="0" rIns="0" bIns="0" anchor="ctr">
            <a:noAutofit/>
          </a:bodyPr>
          <a:lstStyle/>
          <a:p>
            <a:endParaRPr lang="en-US" sz="1800" b="0" strike="noStrike" spc="-1">
              <a:solidFill>
                <a:srgbClr val="FFFFFF"/>
              </a:solidFill>
              <a:latin typeface="Century Gothic"/>
            </a:endParaRPr>
          </a:p>
        </p:txBody>
      </p:sp>
      <p:sp>
        <p:nvSpPr>
          <p:cNvPr id="37" name="PlaceHolder 2"/>
          <p:cNvSpPr>
            <a:spLocks noGrp="1"/>
          </p:cNvSpPr>
          <p:nvPr>
            <p:ph/>
          </p:nvPr>
        </p:nvSpPr>
        <p:spPr>
          <a:xfrm>
            <a:off x="1066680" y="2103120"/>
            <a:ext cx="1005804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38" name="PlaceHolder 3"/>
          <p:cNvSpPr>
            <a:spLocks noGrp="1"/>
          </p:cNvSpPr>
          <p:nvPr>
            <p:ph/>
          </p:nvPr>
        </p:nvSpPr>
        <p:spPr>
          <a:xfrm>
            <a:off x="1066680" y="4156920"/>
            <a:ext cx="1005804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5" name="PlaceHolder 4"/>
          <p:cNvSpPr>
            <a:spLocks noGrp="1"/>
          </p:cNvSpPr>
          <p:nvPr>
            <p:ph type="ftr" idx="2"/>
          </p:nvPr>
        </p:nvSpPr>
        <p:spPr/>
        <p:txBody>
          <a:bodyPr/>
          <a:lstStyle/>
          <a:p>
            <a:r>
              <a:t>Footer</a:t>
            </a:r>
          </a:p>
        </p:txBody>
      </p:sp>
      <p:sp>
        <p:nvSpPr>
          <p:cNvPr id="6" name="PlaceHolder 5"/>
          <p:cNvSpPr>
            <a:spLocks noGrp="1"/>
          </p:cNvSpPr>
          <p:nvPr>
            <p:ph type="sldNum" idx="3"/>
          </p:nvPr>
        </p:nvSpPr>
        <p:spPr/>
        <p:txBody>
          <a:bodyPr/>
          <a:lstStyle/>
          <a:p>
            <a:fld id="{12C1EFAD-6977-44F4-AC8B-4F755038E596}" type="slidenum">
              <a:t>‹#›</a:t>
            </a:fld>
            <a:endParaRPr/>
          </a:p>
        </p:txBody>
      </p:sp>
      <p:sp>
        <p:nvSpPr>
          <p:cNvPr id="7" name="PlaceHolder 6"/>
          <p:cNvSpPr>
            <a:spLocks noGrp="1"/>
          </p:cNvSpPr>
          <p:nvPr>
            <p:ph type="dt" idx="1"/>
          </p:nvPr>
        </p:nvSpPr>
        <p:spPr/>
        <p:txBody>
          <a:body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9" name="PlaceHolder 1"/>
          <p:cNvSpPr>
            <a:spLocks noGrp="1"/>
          </p:cNvSpPr>
          <p:nvPr>
            <p:ph type="title"/>
          </p:nvPr>
        </p:nvSpPr>
        <p:spPr>
          <a:xfrm>
            <a:off x="1066680" y="642600"/>
            <a:ext cx="10058040" cy="1371240"/>
          </a:xfrm>
          <a:prstGeom prst="rect">
            <a:avLst/>
          </a:prstGeom>
          <a:noFill/>
          <a:ln w="0">
            <a:noFill/>
          </a:ln>
        </p:spPr>
        <p:txBody>
          <a:bodyPr lIns="0" tIns="0" rIns="0" bIns="0" anchor="ctr">
            <a:noAutofit/>
          </a:bodyPr>
          <a:lstStyle/>
          <a:p>
            <a:endParaRPr lang="en-US" sz="1800" b="0" strike="noStrike" spc="-1">
              <a:solidFill>
                <a:srgbClr val="FFFFFF"/>
              </a:solidFill>
              <a:latin typeface="Century Gothic"/>
            </a:endParaRPr>
          </a:p>
        </p:txBody>
      </p:sp>
      <p:sp>
        <p:nvSpPr>
          <p:cNvPr id="40" name="PlaceHolder 2"/>
          <p:cNvSpPr>
            <a:spLocks noGrp="1"/>
          </p:cNvSpPr>
          <p:nvPr>
            <p:ph/>
          </p:nvPr>
        </p:nvSpPr>
        <p:spPr>
          <a:xfrm>
            <a:off x="1066680" y="2103120"/>
            <a:ext cx="490824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41" name="PlaceHolder 3"/>
          <p:cNvSpPr>
            <a:spLocks noGrp="1"/>
          </p:cNvSpPr>
          <p:nvPr>
            <p:ph/>
          </p:nvPr>
        </p:nvSpPr>
        <p:spPr>
          <a:xfrm>
            <a:off x="6220800" y="2103120"/>
            <a:ext cx="490824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42" name="PlaceHolder 4"/>
          <p:cNvSpPr>
            <a:spLocks noGrp="1"/>
          </p:cNvSpPr>
          <p:nvPr>
            <p:ph/>
          </p:nvPr>
        </p:nvSpPr>
        <p:spPr>
          <a:xfrm>
            <a:off x="1066680" y="4156920"/>
            <a:ext cx="490824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43" name="PlaceHolder 5"/>
          <p:cNvSpPr>
            <a:spLocks noGrp="1"/>
          </p:cNvSpPr>
          <p:nvPr>
            <p:ph/>
          </p:nvPr>
        </p:nvSpPr>
        <p:spPr>
          <a:xfrm>
            <a:off x="6220800" y="4156920"/>
            <a:ext cx="490824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7" name="PlaceHolder 6"/>
          <p:cNvSpPr>
            <a:spLocks noGrp="1"/>
          </p:cNvSpPr>
          <p:nvPr>
            <p:ph type="ftr" idx="2"/>
          </p:nvPr>
        </p:nvSpPr>
        <p:spPr/>
        <p:txBody>
          <a:bodyPr/>
          <a:lstStyle/>
          <a:p>
            <a:r>
              <a:t>Footer</a:t>
            </a:r>
          </a:p>
        </p:txBody>
      </p:sp>
      <p:sp>
        <p:nvSpPr>
          <p:cNvPr id="8" name="PlaceHolder 7"/>
          <p:cNvSpPr>
            <a:spLocks noGrp="1"/>
          </p:cNvSpPr>
          <p:nvPr>
            <p:ph type="sldNum" idx="3"/>
          </p:nvPr>
        </p:nvSpPr>
        <p:spPr/>
        <p:txBody>
          <a:bodyPr/>
          <a:lstStyle/>
          <a:p>
            <a:fld id="{E03E4D81-D1AD-4028-8305-BAC4E315545A}" type="slidenum">
              <a:t>‹#›</a:t>
            </a:fld>
            <a:endParaRPr/>
          </a:p>
        </p:txBody>
      </p:sp>
      <p:sp>
        <p:nvSpPr>
          <p:cNvPr id="9" name="PlaceHolder 8"/>
          <p:cNvSpPr>
            <a:spLocks noGrp="1"/>
          </p:cNvSpPr>
          <p:nvPr>
            <p:ph type="dt" idx="1"/>
          </p:nvPr>
        </p:nvSpPr>
        <p:spPr/>
        <p:txBody>
          <a:body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1066680" y="642600"/>
            <a:ext cx="10058040" cy="1371240"/>
          </a:xfrm>
          <a:prstGeom prst="rect">
            <a:avLst/>
          </a:prstGeom>
          <a:noFill/>
          <a:ln w="0">
            <a:noFill/>
          </a:ln>
        </p:spPr>
        <p:txBody>
          <a:bodyPr lIns="0" tIns="0" rIns="0" bIns="0" anchor="ctr">
            <a:noAutofit/>
          </a:bodyPr>
          <a:lstStyle/>
          <a:p>
            <a:endParaRPr lang="en-US" sz="1800" b="0" strike="noStrike" spc="-1">
              <a:solidFill>
                <a:srgbClr val="FFFFFF"/>
              </a:solidFill>
              <a:latin typeface="Century Gothic"/>
            </a:endParaRPr>
          </a:p>
        </p:txBody>
      </p:sp>
      <p:sp>
        <p:nvSpPr>
          <p:cNvPr id="45" name="PlaceHolder 2"/>
          <p:cNvSpPr>
            <a:spLocks noGrp="1"/>
          </p:cNvSpPr>
          <p:nvPr>
            <p:ph/>
          </p:nvPr>
        </p:nvSpPr>
        <p:spPr>
          <a:xfrm>
            <a:off x="1066680" y="2103120"/>
            <a:ext cx="323856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46" name="PlaceHolder 3"/>
          <p:cNvSpPr>
            <a:spLocks noGrp="1"/>
          </p:cNvSpPr>
          <p:nvPr>
            <p:ph/>
          </p:nvPr>
        </p:nvSpPr>
        <p:spPr>
          <a:xfrm>
            <a:off x="4467600" y="2103120"/>
            <a:ext cx="323856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47" name="PlaceHolder 4"/>
          <p:cNvSpPr>
            <a:spLocks noGrp="1"/>
          </p:cNvSpPr>
          <p:nvPr>
            <p:ph/>
          </p:nvPr>
        </p:nvSpPr>
        <p:spPr>
          <a:xfrm>
            <a:off x="7868520" y="2103120"/>
            <a:ext cx="323856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48" name="PlaceHolder 5"/>
          <p:cNvSpPr>
            <a:spLocks noGrp="1"/>
          </p:cNvSpPr>
          <p:nvPr>
            <p:ph/>
          </p:nvPr>
        </p:nvSpPr>
        <p:spPr>
          <a:xfrm>
            <a:off x="1066680" y="4156920"/>
            <a:ext cx="323856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49" name="PlaceHolder 6"/>
          <p:cNvSpPr>
            <a:spLocks noGrp="1"/>
          </p:cNvSpPr>
          <p:nvPr>
            <p:ph/>
          </p:nvPr>
        </p:nvSpPr>
        <p:spPr>
          <a:xfrm>
            <a:off x="4467600" y="4156920"/>
            <a:ext cx="323856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50" name="PlaceHolder 7"/>
          <p:cNvSpPr>
            <a:spLocks noGrp="1"/>
          </p:cNvSpPr>
          <p:nvPr>
            <p:ph/>
          </p:nvPr>
        </p:nvSpPr>
        <p:spPr>
          <a:xfrm>
            <a:off x="7868520" y="4156920"/>
            <a:ext cx="323856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9" name="PlaceHolder 8"/>
          <p:cNvSpPr>
            <a:spLocks noGrp="1"/>
          </p:cNvSpPr>
          <p:nvPr>
            <p:ph type="ftr" idx="2"/>
          </p:nvPr>
        </p:nvSpPr>
        <p:spPr/>
        <p:txBody>
          <a:bodyPr/>
          <a:lstStyle/>
          <a:p>
            <a:r>
              <a:t>Footer</a:t>
            </a:r>
          </a:p>
        </p:txBody>
      </p:sp>
      <p:sp>
        <p:nvSpPr>
          <p:cNvPr id="10" name="PlaceHolder 9"/>
          <p:cNvSpPr>
            <a:spLocks noGrp="1"/>
          </p:cNvSpPr>
          <p:nvPr>
            <p:ph type="sldNum" idx="3"/>
          </p:nvPr>
        </p:nvSpPr>
        <p:spPr/>
        <p:txBody>
          <a:bodyPr/>
          <a:lstStyle/>
          <a:p>
            <a:fld id="{C8E72C50-46DE-4DAE-BA6E-8759C821679D}" type="slidenum">
              <a:t>‹#›</a:t>
            </a:fld>
            <a:endParaRPr/>
          </a:p>
        </p:txBody>
      </p:sp>
      <p:sp>
        <p:nvSpPr>
          <p:cNvPr id="11" name="PlaceHolder 10"/>
          <p:cNvSpPr>
            <a:spLocks noGrp="1"/>
          </p:cNvSpPr>
          <p:nvPr>
            <p:ph type="dt" idx="1"/>
          </p:nvPr>
        </p:nvSpPr>
        <p:spPr/>
        <p:txBody>
          <a:body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5"/>
          </p:nvPr>
        </p:nvSpPr>
        <p:spPr/>
        <p:txBody>
          <a:bodyPr/>
          <a:lstStyle/>
          <a:p>
            <a:r>
              <a:t>Footer</a:t>
            </a:r>
          </a:p>
        </p:txBody>
      </p:sp>
      <p:sp>
        <p:nvSpPr>
          <p:cNvPr id="3" name="PlaceHolder 2"/>
          <p:cNvSpPr>
            <a:spLocks noGrp="1"/>
          </p:cNvSpPr>
          <p:nvPr>
            <p:ph type="sldNum" idx="6"/>
          </p:nvPr>
        </p:nvSpPr>
        <p:spPr/>
        <p:txBody>
          <a:bodyPr/>
          <a:lstStyle/>
          <a:p>
            <a:fld id="{50766224-B31A-465F-B030-D41FD85D4598}" type="slidenum">
              <a:t>‹#›</a:t>
            </a:fld>
            <a:endParaRPr/>
          </a:p>
        </p:txBody>
      </p:sp>
      <p:sp>
        <p:nvSpPr>
          <p:cNvPr id="4" name="PlaceHolder 3"/>
          <p:cNvSpPr>
            <a:spLocks noGrp="1"/>
          </p:cNvSpPr>
          <p:nvPr>
            <p:ph type="dt" idx="4"/>
          </p:nvPr>
        </p:nvSpPr>
        <p:spPr/>
        <p:txBody>
          <a:body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9" name="PlaceHolder 1"/>
          <p:cNvSpPr>
            <a:spLocks noGrp="1"/>
          </p:cNvSpPr>
          <p:nvPr>
            <p:ph type="title"/>
          </p:nvPr>
        </p:nvSpPr>
        <p:spPr>
          <a:xfrm>
            <a:off x="1066680" y="642600"/>
            <a:ext cx="10058040" cy="1371240"/>
          </a:xfrm>
          <a:prstGeom prst="rect">
            <a:avLst/>
          </a:prstGeom>
          <a:noFill/>
          <a:ln w="0">
            <a:noFill/>
          </a:ln>
        </p:spPr>
        <p:txBody>
          <a:bodyPr lIns="0" tIns="0" rIns="0" bIns="0" anchor="ctr">
            <a:noAutofit/>
          </a:bodyPr>
          <a:lstStyle/>
          <a:p>
            <a:endParaRPr lang="en-US" sz="1800" b="0" strike="noStrike" spc="-1">
              <a:solidFill>
                <a:srgbClr val="FFFFFF"/>
              </a:solidFill>
              <a:latin typeface="Century Gothic"/>
            </a:endParaRPr>
          </a:p>
        </p:txBody>
      </p:sp>
      <p:sp>
        <p:nvSpPr>
          <p:cNvPr id="60" name="PlaceHolder 2"/>
          <p:cNvSpPr>
            <a:spLocks noGrp="1"/>
          </p:cNvSpPr>
          <p:nvPr>
            <p:ph type="subTitle"/>
          </p:nvPr>
        </p:nvSpPr>
        <p:spPr>
          <a:xfrm>
            <a:off x="1066680" y="2103120"/>
            <a:ext cx="10058040" cy="3931560"/>
          </a:xfrm>
          <a:prstGeom prst="rect">
            <a:avLst/>
          </a:prstGeom>
          <a:noFill/>
          <a:ln w="0">
            <a:noFill/>
          </a:ln>
        </p:spPr>
        <p:txBody>
          <a:bodyPr lIns="0" tIns="0" rIns="0" bIns="0" anchor="ctr">
            <a:noAutofit/>
          </a:bodyPr>
          <a:lstStyle/>
          <a:p>
            <a:pPr algn="ctr">
              <a:buNone/>
            </a:pPr>
            <a:endParaRPr lang="el-GR" sz="3200" b="0" strike="noStrike" spc="-1">
              <a:latin typeface="Arial"/>
            </a:endParaRPr>
          </a:p>
        </p:txBody>
      </p:sp>
      <p:sp>
        <p:nvSpPr>
          <p:cNvPr id="4" name="PlaceHolder 3"/>
          <p:cNvSpPr>
            <a:spLocks noGrp="1"/>
          </p:cNvSpPr>
          <p:nvPr>
            <p:ph type="ftr" idx="5"/>
          </p:nvPr>
        </p:nvSpPr>
        <p:spPr/>
        <p:txBody>
          <a:bodyPr/>
          <a:lstStyle/>
          <a:p>
            <a:r>
              <a:t>Footer</a:t>
            </a:r>
          </a:p>
        </p:txBody>
      </p:sp>
      <p:sp>
        <p:nvSpPr>
          <p:cNvPr id="5" name="PlaceHolder 4"/>
          <p:cNvSpPr>
            <a:spLocks noGrp="1"/>
          </p:cNvSpPr>
          <p:nvPr>
            <p:ph type="sldNum" idx="6"/>
          </p:nvPr>
        </p:nvSpPr>
        <p:spPr/>
        <p:txBody>
          <a:bodyPr/>
          <a:lstStyle/>
          <a:p>
            <a:fld id="{67237B15-41A8-41B0-9443-47AB43FF7A2F}" type="slidenum">
              <a:t>‹#›</a:t>
            </a:fld>
            <a:endParaRPr/>
          </a:p>
        </p:txBody>
      </p:sp>
      <p:sp>
        <p:nvSpPr>
          <p:cNvPr id="6" name="PlaceHolder 5"/>
          <p:cNvSpPr>
            <a:spLocks noGrp="1"/>
          </p:cNvSpPr>
          <p:nvPr>
            <p:ph type="dt" idx="4"/>
          </p:nvPr>
        </p:nvSpPr>
        <p:spPr/>
        <p:txBody>
          <a:body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1066680" y="642600"/>
            <a:ext cx="10058040" cy="1371240"/>
          </a:xfrm>
          <a:prstGeom prst="rect">
            <a:avLst/>
          </a:prstGeom>
          <a:noFill/>
          <a:ln w="0">
            <a:noFill/>
          </a:ln>
        </p:spPr>
        <p:txBody>
          <a:bodyPr lIns="0" tIns="0" rIns="0" bIns="0" anchor="ctr">
            <a:noAutofit/>
          </a:bodyPr>
          <a:lstStyle/>
          <a:p>
            <a:endParaRPr lang="en-US" sz="1800" b="0" strike="noStrike" spc="-1">
              <a:solidFill>
                <a:srgbClr val="FFFFFF"/>
              </a:solidFill>
              <a:latin typeface="Century Gothic"/>
            </a:endParaRPr>
          </a:p>
        </p:txBody>
      </p:sp>
      <p:sp>
        <p:nvSpPr>
          <p:cNvPr id="62" name="PlaceHolder 2"/>
          <p:cNvSpPr>
            <a:spLocks noGrp="1"/>
          </p:cNvSpPr>
          <p:nvPr>
            <p:ph/>
          </p:nvPr>
        </p:nvSpPr>
        <p:spPr>
          <a:xfrm>
            <a:off x="1066680" y="2103120"/>
            <a:ext cx="10058040" cy="393156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4" name="PlaceHolder 3"/>
          <p:cNvSpPr>
            <a:spLocks noGrp="1"/>
          </p:cNvSpPr>
          <p:nvPr>
            <p:ph type="ftr" idx="5"/>
          </p:nvPr>
        </p:nvSpPr>
        <p:spPr/>
        <p:txBody>
          <a:bodyPr/>
          <a:lstStyle/>
          <a:p>
            <a:r>
              <a:t>Footer</a:t>
            </a:r>
          </a:p>
        </p:txBody>
      </p:sp>
      <p:sp>
        <p:nvSpPr>
          <p:cNvPr id="5" name="PlaceHolder 4"/>
          <p:cNvSpPr>
            <a:spLocks noGrp="1"/>
          </p:cNvSpPr>
          <p:nvPr>
            <p:ph type="sldNum" idx="6"/>
          </p:nvPr>
        </p:nvSpPr>
        <p:spPr/>
        <p:txBody>
          <a:bodyPr/>
          <a:lstStyle/>
          <a:p>
            <a:fld id="{9CBF8A4E-D276-4BAC-8D9E-52884D50AACB}" type="slidenum">
              <a:t>‹#›</a:t>
            </a:fld>
            <a:endParaRPr/>
          </a:p>
        </p:txBody>
      </p:sp>
      <p:sp>
        <p:nvSpPr>
          <p:cNvPr id="6" name="PlaceHolder 5"/>
          <p:cNvSpPr>
            <a:spLocks noGrp="1"/>
          </p:cNvSpPr>
          <p:nvPr>
            <p:ph type="dt" idx="4"/>
          </p:nvPr>
        </p:nvSpPr>
        <p:spPr/>
        <p:txBody>
          <a:body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1066680" y="642600"/>
            <a:ext cx="10058040" cy="1371240"/>
          </a:xfrm>
          <a:prstGeom prst="rect">
            <a:avLst/>
          </a:prstGeom>
          <a:noFill/>
          <a:ln w="0">
            <a:noFill/>
          </a:ln>
        </p:spPr>
        <p:txBody>
          <a:bodyPr lIns="0" tIns="0" rIns="0" bIns="0" anchor="ctr">
            <a:noAutofit/>
          </a:bodyPr>
          <a:lstStyle/>
          <a:p>
            <a:endParaRPr lang="en-US" sz="1800" b="0" strike="noStrike" spc="-1">
              <a:solidFill>
                <a:srgbClr val="FFFFFF"/>
              </a:solidFill>
              <a:latin typeface="Century Gothic"/>
            </a:endParaRPr>
          </a:p>
        </p:txBody>
      </p:sp>
      <p:sp>
        <p:nvSpPr>
          <p:cNvPr id="64" name="PlaceHolder 2"/>
          <p:cNvSpPr>
            <a:spLocks noGrp="1"/>
          </p:cNvSpPr>
          <p:nvPr>
            <p:ph/>
          </p:nvPr>
        </p:nvSpPr>
        <p:spPr>
          <a:xfrm>
            <a:off x="1066680" y="2103120"/>
            <a:ext cx="4908240" cy="393156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65" name="PlaceHolder 3"/>
          <p:cNvSpPr>
            <a:spLocks noGrp="1"/>
          </p:cNvSpPr>
          <p:nvPr>
            <p:ph/>
          </p:nvPr>
        </p:nvSpPr>
        <p:spPr>
          <a:xfrm>
            <a:off x="6220800" y="2103120"/>
            <a:ext cx="4908240" cy="393156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5" name="PlaceHolder 4"/>
          <p:cNvSpPr>
            <a:spLocks noGrp="1"/>
          </p:cNvSpPr>
          <p:nvPr>
            <p:ph type="ftr" idx="5"/>
          </p:nvPr>
        </p:nvSpPr>
        <p:spPr/>
        <p:txBody>
          <a:bodyPr/>
          <a:lstStyle/>
          <a:p>
            <a:r>
              <a:t>Footer</a:t>
            </a:r>
          </a:p>
        </p:txBody>
      </p:sp>
      <p:sp>
        <p:nvSpPr>
          <p:cNvPr id="6" name="PlaceHolder 5"/>
          <p:cNvSpPr>
            <a:spLocks noGrp="1"/>
          </p:cNvSpPr>
          <p:nvPr>
            <p:ph type="sldNum" idx="6"/>
          </p:nvPr>
        </p:nvSpPr>
        <p:spPr/>
        <p:txBody>
          <a:bodyPr/>
          <a:lstStyle/>
          <a:p>
            <a:fld id="{EB04D02B-5202-4116-BBF8-5F01ACC594D9}" type="slidenum">
              <a:t>‹#›</a:t>
            </a:fld>
            <a:endParaRPr/>
          </a:p>
        </p:txBody>
      </p:sp>
      <p:sp>
        <p:nvSpPr>
          <p:cNvPr id="7" name="PlaceHolder 6"/>
          <p:cNvSpPr>
            <a:spLocks noGrp="1"/>
          </p:cNvSpPr>
          <p:nvPr>
            <p:ph type="dt" idx="4"/>
          </p:nvPr>
        </p:nvSpPr>
        <p:spPr/>
        <p:txBody>
          <a:body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6" name="PlaceHolder 1"/>
          <p:cNvSpPr>
            <a:spLocks noGrp="1"/>
          </p:cNvSpPr>
          <p:nvPr>
            <p:ph type="title"/>
          </p:nvPr>
        </p:nvSpPr>
        <p:spPr>
          <a:xfrm>
            <a:off x="1066680" y="642600"/>
            <a:ext cx="10058040" cy="1371240"/>
          </a:xfrm>
          <a:prstGeom prst="rect">
            <a:avLst/>
          </a:prstGeom>
          <a:noFill/>
          <a:ln w="0">
            <a:noFill/>
          </a:ln>
        </p:spPr>
        <p:txBody>
          <a:bodyPr lIns="0" tIns="0" rIns="0" bIns="0" anchor="ctr">
            <a:noAutofit/>
          </a:bodyPr>
          <a:lstStyle/>
          <a:p>
            <a:endParaRPr lang="en-US" sz="1800" b="0" strike="noStrike" spc="-1">
              <a:solidFill>
                <a:srgbClr val="FFFFFF"/>
              </a:solidFill>
              <a:latin typeface="Century Gothic"/>
            </a:endParaRPr>
          </a:p>
        </p:txBody>
      </p:sp>
      <p:sp>
        <p:nvSpPr>
          <p:cNvPr id="3" name="PlaceHolder 2"/>
          <p:cNvSpPr>
            <a:spLocks noGrp="1"/>
          </p:cNvSpPr>
          <p:nvPr>
            <p:ph type="ftr" idx="5"/>
          </p:nvPr>
        </p:nvSpPr>
        <p:spPr/>
        <p:txBody>
          <a:bodyPr/>
          <a:lstStyle/>
          <a:p>
            <a:r>
              <a:t>Footer</a:t>
            </a:r>
          </a:p>
        </p:txBody>
      </p:sp>
      <p:sp>
        <p:nvSpPr>
          <p:cNvPr id="4" name="PlaceHolder 3"/>
          <p:cNvSpPr>
            <a:spLocks noGrp="1"/>
          </p:cNvSpPr>
          <p:nvPr>
            <p:ph type="sldNum" idx="6"/>
          </p:nvPr>
        </p:nvSpPr>
        <p:spPr/>
        <p:txBody>
          <a:bodyPr/>
          <a:lstStyle/>
          <a:p>
            <a:fld id="{DFBBD077-95B9-47D7-8306-129DE80FC161}" type="slidenum">
              <a:t>‹#›</a:t>
            </a:fld>
            <a:endParaRPr/>
          </a:p>
        </p:txBody>
      </p:sp>
      <p:sp>
        <p:nvSpPr>
          <p:cNvPr id="5" name="PlaceHolder 4"/>
          <p:cNvSpPr>
            <a:spLocks noGrp="1"/>
          </p:cNvSpPr>
          <p:nvPr>
            <p:ph type="dt" idx="4"/>
          </p:nvPr>
        </p:nvSpPr>
        <p:spPr/>
        <p:txBody>
          <a:body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67" name="PlaceHolder 1"/>
          <p:cNvSpPr>
            <a:spLocks noGrp="1"/>
          </p:cNvSpPr>
          <p:nvPr>
            <p:ph type="subTitle"/>
          </p:nvPr>
        </p:nvSpPr>
        <p:spPr>
          <a:xfrm>
            <a:off x="1066680" y="642600"/>
            <a:ext cx="10058040" cy="6357600"/>
          </a:xfrm>
          <a:prstGeom prst="rect">
            <a:avLst/>
          </a:prstGeom>
          <a:noFill/>
          <a:ln w="0">
            <a:noFill/>
          </a:ln>
        </p:spPr>
        <p:txBody>
          <a:bodyPr lIns="0" tIns="0" rIns="0" bIns="0" anchor="ctr">
            <a:noAutofit/>
          </a:bodyPr>
          <a:lstStyle/>
          <a:p>
            <a:pPr algn="ctr">
              <a:buNone/>
            </a:pPr>
            <a:endParaRPr lang="el-GR" sz="3200" b="0" strike="noStrike" spc="-1">
              <a:latin typeface="Arial"/>
            </a:endParaRPr>
          </a:p>
        </p:txBody>
      </p:sp>
      <p:sp>
        <p:nvSpPr>
          <p:cNvPr id="3" name="PlaceHolder 2"/>
          <p:cNvSpPr>
            <a:spLocks noGrp="1"/>
          </p:cNvSpPr>
          <p:nvPr>
            <p:ph type="ftr" idx="5"/>
          </p:nvPr>
        </p:nvSpPr>
        <p:spPr/>
        <p:txBody>
          <a:bodyPr/>
          <a:lstStyle/>
          <a:p>
            <a:r>
              <a:t>Footer</a:t>
            </a:r>
          </a:p>
        </p:txBody>
      </p:sp>
      <p:sp>
        <p:nvSpPr>
          <p:cNvPr id="4" name="PlaceHolder 3"/>
          <p:cNvSpPr>
            <a:spLocks noGrp="1"/>
          </p:cNvSpPr>
          <p:nvPr>
            <p:ph type="sldNum" idx="6"/>
          </p:nvPr>
        </p:nvSpPr>
        <p:spPr/>
        <p:txBody>
          <a:bodyPr/>
          <a:lstStyle/>
          <a:p>
            <a:fld id="{C8EAFAD3-2C26-431C-A908-46395FC62DAB}" type="slidenum">
              <a:t>‹#›</a:t>
            </a:fld>
            <a:endParaRPr/>
          </a:p>
        </p:txBody>
      </p:sp>
      <p:sp>
        <p:nvSpPr>
          <p:cNvPr id="5" name="PlaceHolder 4"/>
          <p:cNvSpPr>
            <a:spLocks noGrp="1"/>
          </p:cNvSpPr>
          <p:nvPr>
            <p:ph type="dt" idx="4"/>
          </p:nvPr>
        </p:nvSpPr>
        <p:spPr/>
        <p:txBody>
          <a:body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1066680" y="642600"/>
            <a:ext cx="10058040" cy="1371240"/>
          </a:xfrm>
          <a:prstGeom prst="rect">
            <a:avLst/>
          </a:prstGeom>
          <a:noFill/>
          <a:ln w="0">
            <a:noFill/>
          </a:ln>
        </p:spPr>
        <p:txBody>
          <a:bodyPr lIns="0" tIns="0" rIns="0" bIns="0" anchor="ctr">
            <a:noAutofit/>
          </a:bodyPr>
          <a:lstStyle/>
          <a:p>
            <a:endParaRPr lang="en-US" sz="1800" b="0" strike="noStrike" spc="-1">
              <a:solidFill>
                <a:srgbClr val="FFFFFF"/>
              </a:solidFill>
              <a:latin typeface="Century Gothic"/>
            </a:endParaRPr>
          </a:p>
        </p:txBody>
      </p:sp>
      <p:sp>
        <p:nvSpPr>
          <p:cNvPr id="69" name="PlaceHolder 2"/>
          <p:cNvSpPr>
            <a:spLocks noGrp="1"/>
          </p:cNvSpPr>
          <p:nvPr>
            <p:ph/>
          </p:nvPr>
        </p:nvSpPr>
        <p:spPr>
          <a:xfrm>
            <a:off x="1066680" y="2103120"/>
            <a:ext cx="490824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70" name="PlaceHolder 3"/>
          <p:cNvSpPr>
            <a:spLocks noGrp="1"/>
          </p:cNvSpPr>
          <p:nvPr>
            <p:ph/>
          </p:nvPr>
        </p:nvSpPr>
        <p:spPr>
          <a:xfrm>
            <a:off x="6220800" y="2103120"/>
            <a:ext cx="4908240" cy="393156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71" name="PlaceHolder 4"/>
          <p:cNvSpPr>
            <a:spLocks noGrp="1"/>
          </p:cNvSpPr>
          <p:nvPr>
            <p:ph/>
          </p:nvPr>
        </p:nvSpPr>
        <p:spPr>
          <a:xfrm>
            <a:off x="1066680" y="4156920"/>
            <a:ext cx="490824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6" name="PlaceHolder 5"/>
          <p:cNvSpPr>
            <a:spLocks noGrp="1"/>
          </p:cNvSpPr>
          <p:nvPr>
            <p:ph type="ftr" idx="5"/>
          </p:nvPr>
        </p:nvSpPr>
        <p:spPr/>
        <p:txBody>
          <a:bodyPr/>
          <a:lstStyle/>
          <a:p>
            <a:r>
              <a:t>Footer</a:t>
            </a:r>
          </a:p>
        </p:txBody>
      </p:sp>
      <p:sp>
        <p:nvSpPr>
          <p:cNvPr id="7" name="PlaceHolder 6"/>
          <p:cNvSpPr>
            <a:spLocks noGrp="1"/>
          </p:cNvSpPr>
          <p:nvPr>
            <p:ph type="sldNum" idx="6"/>
          </p:nvPr>
        </p:nvSpPr>
        <p:spPr/>
        <p:txBody>
          <a:bodyPr/>
          <a:lstStyle/>
          <a:p>
            <a:fld id="{B4B02991-4FA2-4B6E-8CE7-CC8491F4EAB1}" type="slidenum">
              <a:t>‹#›</a:t>
            </a:fld>
            <a:endParaRPr/>
          </a:p>
        </p:txBody>
      </p:sp>
      <p:sp>
        <p:nvSpPr>
          <p:cNvPr id="8" name="PlaceHolder 7"/>
          <p:cNvSpPr>
            <a:spLocks noGrp="1"/>
          </p:cNvSpPr>
          <p:nvPr>
            <p:ph type="dt" idx="4"/>
          </p:nvPr>
        </p:nvSpPr>
        <p:spPr/>
        <p:txBody>
          <a:body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5" name="PlaceHolder 1"/>
          <p:cNvSpPr>
            <a:spLocks noGrp="1"/>
          </p:cNvSpPr>
          <p:nvPr>
            <p:ph type="title"/>
          </p:nvPr>
        </p:nvSpPr>
        <p:spPr>
          <a:xfrm>
            <a:off x="1066680" y="642600"/>
            <a:ext cx="10058040" cy="1371240"/>
          </a:xfrm>
          <a:prstGeom prst="rect">
            <a:avLst/>
          </a:prstGeom>
          <a:noFill/>
          <a:ln w="0">
            <a:noFill/>
          </a:ln>
        </p:spPr>
        <p:txBody>
          <a:bodyPr lIns="0" tIns="0" rIns="0" bIns="0" anchor="ctr">
            <a:noAutofit/>
          </a:bodyPr>
          <a:lstStyle/>
          <a:p>
            <a:endParaRPr lang="en-US" sz="1800" b="0" strike="noStrike" spc="-1">
              <a:solidFill>
                <a:srgbClr val="FFFFFF"/>
              </a:solidFill>
              <a:latin typeface="Century Gothic"/>
            </a:endParaRPr>
          </a:p>
        </p:txBody>
      </p:sp>
      <p:sp>
        <p:nvSpPr>
          <p:cNvPr id="16" name="PlaceHolder 2"/>
          <p:cNvSpPr>
            <a:spLocks noGrp="1"/>
          </p:cNvSpPr>
          <p:nvPr>
            <p:ph type="subTitle"/>
          </p:nvPr>
        </p:nvSpPr>
        <p:spPr>
          <a:xfrm>
            <a:off x="1066680" y="2103120"/>
            <a:ext cx="10058040" cy="3931560"/>
          </a:xfrm>
          <a:prstGeom prst="rect">
            <a:avLst/>
          </a:prstGeom>
          <a:noFill/>
          <a:ln w="0">
            <a:noFill/>
          </a:ln>
        </p:spPr>
        <p:txBody>
          <a:bodyPr lIns="0" tIns="0" rIns="0" bIns="0" anchor="ctr">
            <a:noAutofit/>
          </a:bodyPr>
          <a:lstStyle/>
          <a:p>
            <a:pPr algn="ctr">
              <a:buNone/>
            </a:pPr>
            <a:endParaRPr lang="el-GR" sz="3200" b="0" strike="noStrike" spc="-1">
              <a:latin typeface="Arial"/>
            </a:endParaRPr>
          </a:p>
        </p:txBody>
      </p:sp>
      <p:sp>
        <p:nvSpPr>
          <p:cNvPr id="4" name="PlaceHolder 3"/>
          <p:cNvSpPr>
            <a:spLocks noGrp="1"/>
          </p:cNvSpPr>
          <p:nvPr>
            <p:ph type="ftr" idx="2"/>
          </p:nvPr>
        </p:nvSpPr>
        <p:spPr/>
        <p:txBody>
          <a:bodyPr/>
          <a:lstStyle/>
          <a:p>
            <a:r>
              <a:t>Footer</a:t>
            </a:r>
          </a:p>
        </p:txBody>
      </p:sp>
      <p:sp>
        <p:nvSpPr>
          <p:cNvPr id="5" name="PlaceHolder 4"/>
          <p:cNvSpPr>
            <a:spLocks noGrp="1"/>
          </p:cNvSpPr>
          <p:nvPr>
            <p:ph type="sldNum" idx="3"/>
          </p:nvPr>
        </p:nvSpPr>
        <p:spPr/>
        <p:txBody>
          <a:bodyPr/>
          <a:lstStyle/>
          <a:p>
            <a:fld id="{908ECBC8-9D0B-40E7-BF50-AF643527DBBA}" type="slidenum">
              <a:t>‹#›</a:t>
            </a:fld>
            <a:endParaRPr/>
          </a:p>
        </p:txBody>
      </p:sp>
      <p:sp>
        <p:nvSpPr>
          <p:cNvPr id="6" name="PlaceHolder 5"/>
          <p:cNvSpPr>
            <a:spLocks noGrp="1"/>
          </p:cNvSpPr>
          <p:nvPr>
            <p:ph type="dt" idx="1"/>
          </p:nvPr>
        </p:nvSpPr>
        <p:spPr/>
        <p:txBody>
          <a:body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1066680" y="642600"/>
            <a:ext cx="10058040" cy="1371240"/>
          </a:xfrm>
          <a:prstGeom prst="rect">
            <a:avLst/>
          </a:prstGeom>
          <a:noFill/>
          <a:ln w="0">
            <a:noFill/>
          </a:ln>
        </p:spPr>
        <p:txBody>
          <a:bodyPr lIns="0" tIns="0" rIns="0" bIns="0" anchor="ctr">
            <a:noAutofit/>
          </a:bodyPr>
          <a:lstStyle/>
          <a:p>
            <a:endParaRPr lang="en-US" sz="1800" b="0" strike="noStrike" spc="-1">
              <a:solidFill>
                <a:srgbClr val="FFFFFF"/>
              </a:solidFill>
              <a:latin typeface="Century Gothic"/>
            </a:endParaRPr>
          </a:p>
        </p:txBody>
      </p:sp>
      <p:sp>
        <p:nvSpPr>
          <p:cNvPr id="73" name="PlaceHolder 2"/>
          <p:cNvSpPr>
            <a:spLocks noGrp="1"/>
          </p:cNvSpPr>
          <p:nvPr>
            <p:ph/>
          </p:nvPr>
        </p:nvSpPr>
        <p:spPr>
          <a:xfrm>
            <a:off x="1066680" y="2103120"/>
            <a:ext cx="4908240" cy="393156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74" name="PlaceHolder 3"/>
          <p:cNvSpPr>
            <a:spLocks noGrp="1"/>
          </p:cNvSpPr>
          <p:nvPr>
            <p:ph/>
          </p:nvPr>
        </p:nvSpPr>
        <p:spPr>
          <a:xfrm>
            <a:off x="6220800" y="2103120"/>
            <a:ext cx="490824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75" name="PlaceHolder 4"/>
          <p:cNvSpPr>
            <a:spLocks noGrp="1"/>
          </p:cNvSpPr>
          <p:nvPr>
            <p:ph/>
          </p:nvPr>
        </p:nvSpPr>
        <p:spPr>
          <a:xfrm>
            <a:off x="6220800" y="4156920"/>
            <a:ext cx="490824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6" name="PlaceHolder 5"/>
          <p:cNvSpPr>
            <a:spLocks noGrp="1"/>
          </p:cNvSpPr>
          <p:nvPr>
            <p:ph type="ftr" idx="5"/>
          </p:nvPr>
        </p:nvSpPr>
        <p:spPr/>
        <p:txBody>
          <a:bodyPr/>
          <a:lstStyle/>
          <a:p>
            <a:r>
              <a:t>Footer</a:t>
            </a:r>
          </a:p>
        </p:txBody>
      </p:sp>
      <p:sp>
        <p:nvSpPr>
          <p:cNvPr id="7" name="PlaceHolder 6"/>
          <p:cNvSpPr>
            <a:spLocks noGrp="1"/>
          </p:cNvSpPr>
          <p:nvPr>
            <p:ph type="sldNum" idx="6"/>
          </p:nvPr>
        </p:nvSpPr>
        <p:spPr/>
        <p:txBody>
          <a:bodyPr/>
          <a:lstStyle/>
          <a:p>
            <a:fld id="{A7D96A98-486C-403F-BC81-AF0D86602A52}" type="slidenum">
              <a:t>‹#›</a:t>
            </a:fld>
            <a:endParaRPr/>
          </a:p>
        </p:txBody>
      </p:sp>
      <p:sp>
        <p:nvSpPr>
          <p:cNvPr id="8" name="PlaceHolder 7"/>
          <p:cNvSpPr>
            <a:spLocks noGrp="1"/>
          </p:cNvSpPr>
          <p:nvPr>
            <p:ph type="dt" idx="4"/>
          </p:nvPr>
        </p:nvSpPr>
        <p:spPr/>
        <p:txBody>
          <a:body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76" name="PlaceHolder 1"/>
          <p:cNvSpPr>
            <a:spLocks noGrp="1"/>
          </p:cNvSpPr>
          <p:nvPr>
            <p:ph type="title"/>
          </p:nvPr>
        </p:nvSpPr>
        <p:spPr>
          <a:xfrm>
            <a:off x="1066680" y="642600"/>
            <a:ext cx="10058040" cy="1371240"/>
          </a:xfrm>
          <a:prstGeom prst="rect">
            <a:avLst/>
          </a:prstGeom>
          <a:noFill/>
          <a:ln w="0">
            <a:noFill/>
          </a:ln>
        </p:spPr>
        <p:txBody>
          <a:bodyPr lIns="0" tIns="0" rIns="0" bIns="0" anchor="ctr">
            <a:noAutofit/>
          </a:bodyPr>
          <a:lstStyle/>
          <a:p>
            <a:endParaRPr lang="en-US" sz="1800" b="0" strike="noStrike" spc="-1">
              <a:solidFill>
                <a:srgbClr val="FFFFFF"/>
              </a:solidFill>
              <a:latin typeface="Century Gothic"/>
            </a:endParaRPr>
          </a:p>
        </p:txBody>
      </p:sp>
      <p:sp>
        <p:nvSpPr>
          <p:cNvPr id="77" name="PlaceHolder 2"/>
          <p:cNvSpPr>
            <a:spLocks noGrp="1"/>
          </p:cNvSpPr>
          <p:nvPr>
            <p:ph/>
          </p:nvPr>
        </p:nvSpPr>
        <p:spPr>
          <a:xfrm>
            <a:off x="1066680" y="2103120"/>
            <a:ext cx="490824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78" name="PlaceHolder 3"/>
          <p:cNvSpPr>
            <a:spLocks noGrp="1"/>
          </p:cNvSpPr>
          <p:nvPr>
            <p:ph/>
          </p:nvPr>
        </p:nvSpPr>
        <p:spPr>
          <a:xfrm>
            <a:off x="6220800" y="2103120"/>
            <a:ext cx="490824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79" name="PlaceHolder 4"/>
          <p:cNvSpPr>
            <a:spLocks noGrp="1"/>
          </p:cNvSpPr>
          <p:nvPr>
            <p:ph/>
          </p:nvPr>
        </p:nvSpPr>
        <p:spPr>
          <a:xfrm>
            <a:off x="1066680" y="4156920"/>
            <a:ext cx="1005804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6" name="PlaceHolder 5"/>
          <p:cNvSpPr>
            <a:spLocks noGrp="1"/>
          </p:cNvSpPr>
          <p:nvPr>
            <p:ph type="ftr" idx="5"/>
          </p:nvPr>
        </p:nvSpPr>
        <p:spPr/>
        <p:txBody>
          <a:bodyPr/>
          <a:lstStyle/>
          <a:p>
            <a:r>
              <a:t>Footer</a:t>
            </a:r>
          </a:p>
        </p:txBody>
      </p:sp>
      <p:sp>
        <p:nvSpPr>
          <p:cNvPr id="7" name="PlaceHolder 6"/>
          <p:cNvSpPr>
            <a:spLocks noGrp="1"/>
          </p:cNvSpPr>
          <p:nvPr>
            <p:ph type="sldNum" idx="6"/>
          </p:nvPr>
        </p:nvSpPr>
        <p:spPr/>
        <p:txBody>
          <a:bodyPr/>
          <a:lstStyle/>
          <a:p>
            <a:fld id="{87E44D8B-D929-4DAF-AA67-843F4DE4D755}" type="slidenum">
              <a:t>‹#›</a:t>
            </a:fld>
            <a:endParaRPr/>
          </a:p>
        </p:txBody>
      </p:sp>
      <p:sp>
        <p:nvSpPr>
          <p:cNvPr id="8" name="PlaceHolder 7"/>
          <p:cNvSpPr>
            <a:spLocks noGrp="1"/>
          </p:cNvSpPr>
          <p:nvPr>
            <p:ph type="dt" idx="4"/>
          </p:nvPr>
        </p:nvSpPr>
        <p:spPr/>
        <p:txBody>
          <a:body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1066680" y="642600"/>
            <a:ext cx="10058040" cy="1371240"/>
          </a:xfrm>
          <a:prstGeom prst="rect">
            <a:avLst/>
          </a:prstGeom>
          <a:noFill/>
          <a:ln w="0">
            <a:noFill/>
          </a:ln>
        </p:spPr>
        <p:txBody>
          <a:bodyPr lIns="0" tIns="0" rIns="0" bIns="0" anchor="ctr">
            <a:noAutofit/>
          </a:bodyPr>
          <a:lstStyle/>
          <a:p>
            <a:endParaRPr lang="en-US" sz="1800" b="0" strike="noStrike" spc="-1">
              <a:solidFill>
                <a:srgbClr val="FFFFFF"/>
              </a:solidFill>
              <a:latin typeface="Century Gothic"/>
            </a:endParaRPr>
          </a:p>
        </p:txBody>
      </p:sp>
      <p:sp>
        <p:nvSpPr>
          <p:cNvPr id="81" name="PlaceHolder 2"/>
          <p:cNvSpPr>
            <a:spLocks noGrp="1"/>
          </p:cNvSpPr>
          <p:nvPr>
            <p:ph/>
          </p:nvPr>
        </p:nvSpPr>
        <p:spPr>
          <a:xfrm>
            <a:off x="1066680" y="2103120"/>
            <a:ext cx="1005804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82" name="PlaceHolder 3"/>
          <p:cNvSpPr>
            <a:spLocks noGrp="1"/>
          </p:cNvSpPr>
          <p:nvPr>
            <p:ph/>
          </p:nvPr>
        </p:nvSpPr>
        <p:spPr>
          <a:xfrm>
            <a:off x="1066680" y="4156920"/>
            <a:ext cx="1005804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5" name="PlaceHolder 4"/>
          <p:cNvSpPr>
            <a:spLocks noGrp="1"/>
          </p:cNvSpPr>
          <p:nvPr>
            <p:ph type="ftr" idx="5"/>
          </p:nvPr>
        </p:nvSpPr>
        <p:spPr/>
        <p:txBody>
          <a:bodyPr/>
          <a:lstStyle/>
          <a:p>
            <a:r>
              <a:t>Footer</a:t>
            </a:r>
          </a:p>
        </p:txBody>
      </p:sp>
      <p:sp>
        <p:nvSpPr>
          <p:cNvPr id="6" name="PlaceHolder 5"/>
          <p:cNvSpPr>
            <a:spLocks noGrp="1"/>
          </p:cNvSpPr>
          <p:nvPr>
            <p:ph type="sldNum" idx="6"/>
          </p:nvPr>
        </p:nvSpPr>
        <p:spPr/>
        <p:txBody>
          <a:bodyPr/>
          <a:lstStyle/>
          <a:p>
            <a:fld id="{4CA46B3D-DDA8-4130-8839-3300FB68EDF4}" type="slidenum">
              <a:t>‹#›</a:t>
            </a:fld>
            <a:endParaRPr/>
          </a:p>
        </p:txBody>
      </p:sp>
      <p:sp>
        <p:nvSpPr>
          <p:cNvPr id="7" name="PlaceHolder 6"/>
          <p:cNvSpPr>
            <a:spLocks noGrp="1"/>
          </p:cNvSpPr>
          <p:nvPr>
            <p:ph type="dt" idx="4"/>
          </p:nvPr>
        </p:nvSpPr>
        <p:spPr/>
        <p:txBody>
          <a:body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83" name="PlaceHolder 1"/>
          <p:cNvSpPr>
            <a:spLocks noGrp="1"/>
          </p:cNvSpPr>
          <p:nvPr>
            <p:ph type="title"/>
          </p:nvPr>
        </p:nvSpPr>
        <p:spPr>
          <a:xfrm>
            <a:off x="1066680" y="642600"/>
            <a:ext cx="10058040" cy="1371240"/>
          </a:xfrm>
          <a:prstGeom prst="rect">
            <a:avLst/>
          </a:prstGeom>
          <a:noFill/>
          <a:ln w="0">
            <a:noFill/>
          </a:ln>
        </p:spPr>
        <p:txBody>
          <a:bodyPr lIns="0" tIns="0" rIns="0" bIns="0" anchor="ctr">
            <a:noAutofit/>
          </a:bodyPr>
          <a:lstStyle/>
          <a:p>
            <a:endParaRPr lang="en-US" sz="1800" b="0" strike="noStrike" spc="-1">
              <a:solidFill>
                <a:srgbClr val="FFFFFF"/>
              </a:solidFill>
              <a:latin typeface="Century Gothic"/>
            </a:endParaRPr>
          </a:p>
        </p:txBody>
      </p:sp>
      <p:sp>
        <p:nvSpPr>
          <p:cNvPr id="84" name="PlaceHolder 2"/>
          <p:cNvSpPr>
            <a:spLocks noGrp="1"/>
          </p:cNvSpPr>
          <p:nvPr>
            <p:ph/>
          </p:nvPr>
        </p:nvSpPr>
        <p:spPr>
          <a:xfrm>
            <a:off x="1066680" y="2103120"/>
            <a:ext cx="490824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85" name="PlaceHolder 3"/>
          <p:cNvSpPr>
            <a:spLocks noGrp="1"/>
          </p:cNvSpPr>
          <p:nvPr>
            <p:ph/>
          </p:nvPr>
        </p:nvSpPr>
        <p:spPr>
          <a:xfrm>
            <a:off x="6220800" y="2103120"/>
            <a:ext cx="490824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86" name="PlaceHolder 4"/>
          <p:cNvSpPr>
            <a:spLocks noGrp="1"/>
          </p:cNvSpPr>
          <p:nvPr>
            <p:ph/>
          </p:nvPr>
        </p:nvSpPr>
        <p:spPr>
          <a:xfrm>
            <a:off x="1066680" y="4156920"/>
            <a:ext cx="490824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87" name="PlaceHolder 5"/>
          <p:cNvSpPr>
            <a:spLocks noGrp="1"/>
          </p:cNvSpPr>
          <p:nvPr>
            <p:ph/>
          </p:nvPr>
        </p:nvSpPr>
        <p:spPr>
          <a:xfrm>
            <a:off x="6220800" y="4156920"/>
            <a:ext cx="490824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7" name="PlaceHolder 6"/>
          <p:cNvSpPr>
            <a:spLocks noGrp="1"/>
          </p:cNvSpPr>
          <p:nvPr>
            <p:ph type="ftr" idx="5"/>
          </p:nvPr>
        </p:nvSpPr>
        <p:spPr/>
        <p:txBody>
          <a:bodyPr/>
          <a:lstStyle/>
          <a:p>
            <a:r>
              <a:t>Footer</a:t>
            </a:r>
          </a:p>
        </p:txBody>
      </p:sp>
      <p:sp>
        <p:nvSpPr>
          <p:cNvPr id="8" name="PlaceHolder 7"/>
          <p:cNvSpPr>
            <a:spLocks noGrp="1"/>
          </p:cNvSpPr>
          <p:nvPr>
            <p:ph type="sldNum" idx="6"/>
          </p:nvPr>
        </p:nvSpPr>
        <p:spPr/>
        <p:txBody>
          <a:bodyPr/>
          <a:lstStyle/>
          <a:p>
            <a:fld id="{3A2E8030-A104-4F8E-AAED-3FFFDD739744}" type="slidenum">
              <a:t>‹#›</a:t>
            </a:fld>
            <a:endParaRPr/>
          </a:p>
        </p:txBody>
      </p:sp>
      <p:sp>
        <p:nvSpPr>
          <p:cNvPr id="9" name="PlaceHolder 8"/>
          <p:cNvSpPr>
            <a:spLocks noGrp="1"/>
          </p:cNvSpPr>
          <p:nvPr>
            <p:ph type="dt" idx="4"/>
          </p:nvPr>
        </p:nvSpPr>
        <p:spPr/>
        <p:txBody>
          <a:bodyPr/>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88" name="PlaceHolder 1"/>
          <p:cNvSpPr>
            <a:spLocks noGrp="1"/>
          </p:cNvSpPr>
          <p:nvPr>
            <p:ph type="title"/>
          </p:nvPr>
        </p:nvSpPr>
        <p:spPr>
          <a:xfrm>
            <a:off x="1066680" y="642600"/>
            <a:ext cx="10058040" cy="1371240"/>
          </a:xfrm>
          <a:prstGeom prst="rect">
            <a:avLst/>
          </a:prstGeom>
          <a:noFill/>
          <a:ln w="0">
            <a:noFill/>
          </a:ln>
        </p:spPr>
        <p:txBody>
          <a:bodyPr lIns="0" tIns="0" rIns="0" bIns="0" anchor="ctr">
            <a:noAutofit/>
          </a:bodyPr>
          <a:lstStyle/>
          <a:p>
            <a:endParaRPr lang="en-US" sz="1800" b="0" strike="noStrike" spc="-1">
              <a:solidFill>
                <a:srgbClr val="FFFFFF"/>
              </a:solidFill>
              <a:latin typeface="Century Gothic"/>
            </a:endParaRPr>
          </a:p>
        </p:txBody>
      </p:sp>
      <p:sp>
        <p:nvSpPr>
          <p:cNvPr id="89" name="PlaceHolder 2"/>
          <p:cNvSpPr>
            <a:spLocks noGrp="1"/>
          </p:cNvSpPr>
          <p:nvPr>
            <p:ph/>
          </p:nvPr>
        </p:nvSpPr>
        <p:spPr>
          <a:xfrm>
            <a:off x="1066680" y="2103120"/>
            <a:ext cx="323856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90" name="PlaceHolder 3"/>
          <p:cNvSpPr>
            <a:spLocks noGrp="1"/>
          </p:cNvSpPr>
          <p:nvPr>
            <p:ph/>
          </p:nvPr>
        </p:nvSpPr>
        <p:spPr>
          <a:xfrm>
            <a:off x="4467600" y="2103120"/>
            <a:ext cx="323856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91" name="PlaceHolder 4"/>
          <p:cNvSpPr>
            <a:spLocks noGrp="1"/>
          </p:cNvSpPr>
          <p:nvPr>
            <p:ph/>
          </p:nvPr>
        </p:nvSpPr>
        <p:spPr>
          <a:xfrm>
            <a:off x="7868520" y="2103120"/>
            <a:ext cx="323856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92" name="PlaceHolder 5"/>
          <p:cNvSpPr>
            <a:spLocks noGrp="1"/>
          </p:cNvSpPr>
          <p:nvPr>
            <p:ph/>
          </p:nvPr>
        </p:nvSpPr>
        <p:spPr>
          <a:xfrm>
            <a:off x="1066680" y="4156920"/>
            <a:ext cx="323856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93" name="PlaceHolder 6"/>
          <p:cNvSpPr>
            <a:spLocks noGrp="1"/>
          </p:cNvSpPr>
          <p:nvPr>
            <p:ph/>
          </p:nvPr>
        </p:nvSpPr>
        <p:spPr>
          <a:xfrm>
            <a:off x="4467600" y="4156920"/>
            <a:ext cx="323856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94" name="PlaceHolder 7"/>
          <p:cNvSpPr>
            <a:spLocks noGrp="1"/>
          </p:cNvSpPr>
          <p:nvPr>
            <p:ph/>
          </p:nvPr>
        </p:nvSpPr>
        <p:spPr>
          <a:xfrm>
            <a:off x="7868520" y="4156920"/>
            <a:ext cx="323856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9" name="PlaceHolder 8"/>
          <p:cNvSpPr>
            <a:spLocks noGrp="1"/>
          </p:cNvSpPr>
          <p:nvPr>
            <p:ph type="ftr" idx="5"/>
          </p:nvPr>
        </p:nvSpPr>
        <p:spPr/>
        <p:txBody>
          <a:bodyPr/>
          <a:lstStyle/>
          <a:p>
            <a:r>
              <a:t>Footer</a:t>
            </a:r>
          </a:p>
        </p:txBody>
      </p:sp>
      <p:sp>
        <p:nvSpPr>
          <p:cNvPr id="10" name="PlaceHolder 9"/>
          <p:cNvSpPr>
            <a:spLocks noGrp="1"/>
          </p:cNvSpPr>
          <p:nvPr>
            <p:ph type="sldNum" idx="6"/>
          </p:nvPr>
        </p:nvSpPr>
        <p:spPr/>
        <p:txBody>
          <a:bodyPr/>
          <a:lstStyle/>
          <a:p>
            <a:fld id="{DD849EC3-A43D-4ACC-A624-BC8FF6E6A792}" type="slidenum">
              <a:t>‹#›</a:t>
            </a:fld>
            <a:endParaRPr/>
          </a:p>
        </p:txBody>
      </p:sp>
      <p:sp>
        <p:nvSpPr>
          <p:cNvPr id="11" name="PlaceHolder 10"/>
          <p:cNvSpPr>
            <a:spLocks noGrp="1"/>
          </p:cNvSpPr>
          <p:nvPr>
            <p:ph type="dt" idx="4"/>
          </p:nvPr>
        </p:nvSpPr>
        <p:spPr/>
        <p:txBody>
          <a:bodyPr/>
          <a:lstStyle/>
          <a:p>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8"/>
          </p:nvPr>
        </p:nvSpPr>
        <p:spPr/>
        <p:txBody>
          <a:bodyPr/>
          <a:lstStyle/>
          <a:p>
            <a:r>
              <a:t>Footer</a:t>
            </a:r>
          </a:p>
        </p:txBody>
      </p:sp>
      <p:sp>
        <p:nvSpPr>
          <p:cNvPr id="3" name="PlaceHolder 2"/>
          <p:cNvSpPr>
            <a:spLocks noGrp="1"/>
          </p:cNvSpPr>
          <p:nvPr>
            <p:ph type="sldNum" idx="9"/>
          </p:nvPr>
        </p:nvSpPr>
        <p:spPr/>
        <p:txBody>
          <a:bodyPr/>
          <a:lstStyle/>
          <a:p>
            <a:fld id="{F3245C23-A89F-4661-9A52-0D685B2FA5B0}" type="slidenum">
              <a:t>‹#›</a:t>
            </a:fld>
            <a:endParaRPr/>
          </a:p>
        </p:txBody>
      </p:sp>
      <p:sp>
        <p:nvSpPr>
          <p:cNvPr id="4" name="PlaceHolder 3"/>
          <p:cNvSpPr>
            <a:spLocks noGrp="1"/>
          </p:cNvSpPr>
          <p:nvPr>
            <p:ph type="dt" idx="7"/>
          </p:nvPr>
        </p:nvSpPr>
        <p:spPr/>
        <p:txBody>
          <a:bodyPr/>
          <a:lstStyle/>
          <a:p>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02" name="PlaceHolder 1"/>
          <p:cNvSpPr>
            <a:spLocks noGrp="1"/>
          </p:cNvSpPr>
          <p:nvPr>
            <p:ph type="title"/>
          </p:nvPr>
        </p:nvSpPr>
        <p:spPr>
          <a:xfrm>
            <a:off x="1066680" y="642600"/>
            <a:ext cx="10058040" cy="1371240"/>
          </a:xfrm>
          <a:prstGeom prst="rect">
            <a:avLst/>
          </a:prstGeom>
          <a:noFill/>
          <a:ln w="0">
            <a:noFill/>
          </a:ln>
        </p:spPr>
        <p:txBody>
          <a:bodyPr lIns="0" tIns="0" rIns="0" bIns="0" anchor="ctr">
            <a:noAutofit/>
          </a:bodyPr>
          <a:lstStyle/>
          <a:p>
            <a:endParaRPr lang="en-US" sz="1800" b="0" strike="noStrike" spc="-1">
              <a:solidFill>
                <a:srgbClr val="FFFFFF"/>
              </a:solidFill>
              <a:latin typeface="Century Gothic"/>
            </a:endParaRPr>
          </a:p>
        </p:txBody>
      </p:sp>
      <p:sp>
        <p:nvSpPr>
          <p:cNvPr id="103" name="PlaceHolder 2"/>
          <p:cNvSpPr>
            <a:spLocks noGrp="1"/>
          </p:cNvSpPr>
          <p:nvPr>
            <p:ph type="subTitle"/>
          </p:nvPr>
        </p:nvSpPr>
        <p:spPr>
          <a:xfrm>
            <a:off x="1066680" y="2103120"/>
            <a:ext cx="10058040" cy="3931560"/>
          </a:xfrm>
          <a:prstGeom prst="rect">
            <a:avLst/>
          </a:prstGeom>
          <a:noFill/>
          <a:ln w="0">
            <a:noFill/>
          </a:ln>
        </p:spPr>
        <p:txBody>
          <a:bodyPr lIns="0" tIns="0" rIns="0" bIns="0" anchor="ctr">
            <a:noAutofit/>
          </a:bodyPr>
          <a:lstStyle/>
          <a:p>
            <a:pPr algn="ctr">
              <a:buNone/>
            </a:pPr>
            <a:endParaRPr lang="el-GR" sz="3200" b="0" strike="noStrike" spc="-1">
              <a:latin typeface="Arial"/>
            </a:endParaRPr>
          </a:p>
        </p:txBody>
      </p:sp>
      <p:sp>
        <p:nvSpPr>
          <p:cNvPr id="4" name="PlaceHolder 3"/>
          <p:cNvSpPr>
            <a:spLocks noGrp="1"/>
          </p:cNvSpPr>
          <p:nvPr>
            <p:ph type="ftr" idx="8"/>
          </p:nvPr>
        </p:nvSpPr>
        <p:spPr/>
        <p:txBody>
          <a:bodyPr/>
          <a:lstStyle/>
          <a:p>
            <a:r>
              <a:t>Footer</a:t>
            </a:r>
          </a:p>
        </p:txBody>
      </p:sp>
      <p:sp>
        <p:nvSpPr>
          <p:cNvPr id="5" name="PlaceHolder 4"/>
          <p:cNvSpPr>
            <a:spLocks noGrp="1"/>
          </p:cNvSpPr>
          <p:nvPr>
            <p:ph type="sldNum" idx="9"/>
          </p:nvPr>
        </p:nvSpPr>
        <p:spPr/>
        <p:txBody>
          <a:bodyPr/>
          <a:lstStyle/>
          <a:p>
            <a:fld id="{FE991D6D-B987-4BDD-8F66-361F55DDA8FB}" type="slidenum">
              <a:t>‹#›</a:t>
            </a:fld>
            <a:endParaRPr/>
          </a:p>
        </p:txBody>
      </p:sp>
      <p:sp>
        <p:nvSpPr>
          <p:cNvPr id="6" name="PlaceHolder 5"/>
          <p:cNvSpPr>
            <a:spLocks noGrp="1"/>
          </p:cNvSpPr>
          <p:nvPr>
            <p:ph type="dt" idx="7"/>
          </p:nvPr>
        </p:nvSpPr>
        <p:spPr/>
        <p:txBody>
          <a:bodyPr/>
          <a:lstStyle/>
          <a:p>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04" name="PlaceHolder 1"/>
          <p:cNvSpPr>
            <a:spLocks noGrp="1"/>
          </p:cNvSpPr>
          <p:nvPr>
            <p:ph type="title"/>
          </p:nvPr>
        </p:nvSpPr>
        <p:spPr>
          <a:xfrm>
            <a:off x="1066680" y="642600"/>
            <a:ext cx="10058040" cy="1371240"/>
          </a:xfrm>
          <a:prstGeom prst="rect">
            <a:avLst/>
          </a:prstGeom>
          <a:noFill/>
          <a:ln w="0">
            <a:noFill/>
          </a:ln>
        </p:spPr>
        <p:txBody>
          <a:bodyPr lIns="0" tIns="0" rIns="0" bIns="0" anchor="ctr">
            <a:noAutofit/>
          </a:bodyPr>
          <a:lstStyle/>
          <a:p>
            <a:endParaRPr lang="en-US" sz="1800" b="0" strike="noStrike" spc="-1">
              <a:solidFill>
                <a:srgbClr val="FFFFFF"/>
              </a:solidFill>
              <a:latin typeface="Century Gothic"/>
            </a:endParaRPr>
          </a:p>
        </p:txBody>
      </p:sp>
      <p:sp>
        <p:nvSpPr>
          <p:cNvPr id="105" name="PlaceHolder 2"/>
          <p:cNvSpPr>
            <a:spLocks noGrp="1"/>
          </p:cNvSpPr>
          <p:nvPr>
            <p:ph/>
          </p:nvPr>
        </p:nvSpPr>
        <p:spPr>
          <a:xfrm>
            <a:off x="1066680" y="2103120"/>
            <a:ext cx="10058040" cy="393156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4" name="PlaceHolder 3"/>
          <p:cNvSpPr>
            <a:spLocks noGrp="1"/>
          </p:cNvSpPr>
          <p:nvPr>
            <p:ph type="ftr" idx="8"/>
          </p:nvPr>
        </p:nvSpPr>
        <p:spPr/>
        <p:txBody>
          <a:bodyPr/>
          <a:lstStyle/>
          <a:p>
            <a:r>
              <a:t>Footer</a:t>
            </a:r>
          </a:p>
        </p:txBody>
      </p:sp>
      <p:sp>
        <p:nvSpPr>
          <p:cNvPr id="5" name="PlaceHolder 4"/>
          <p:cNvSpPr>
            <a:spLocks noGrp="1"/>
          </p:cNvSpPr>
          <p:nvPr>
            <p:ph type="sldNum" idx="9"/>
          </p:nvPr>
        </p:nvSpPr>
        <p:spPr/>
        <p:txBody>
          <a:bodyPr/>
          <a:lstStyle/>
          <a:p>
            <a:fld id="{5254C7C3-C5BB-499E-BB3C-67E3A3A3DE39}" type="slidenum">
              <a:t>‹#›</a:t>
            </a:fld>
            <a:endParaRPr/>
          </a:p>
        </p:txBody>
      </p:sp>
      <p:sp>
        <p:nvSpPr>
          <p:cNvPr id="6" name="PlaceHolder 5"/>
          <p:cNvSpPr>
            <a:spLocks noGrp="1"/>
          </p:cNvSpPr>
          <p:nvPr>
            <p:ph type="dt" idx="7"/>
          </p:nvPr>
        </p:nvSpPr>
        <p:spPr/>
        <p:txBody>
          <a:bodyPr/>
          <a:lstStyle/>
          <a:p>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06" name="PlaceHolder 1"/>
          <p:cNvSpPr>
            <a:spLocks noGrp="1"/>
          </p:cNvSpPr>
          <p:nvPr>
            <p:ph type="title"/>
          </p:nvPr>
        </p:nvSpPr>
        <p:spPr>
          <a:xfrm>
            <a:off x="1066680" y="642600"/>
            <a:ext cx="10058040" cy="1371240"/>
          </a:xfrm>
          <a:prstGeom prst="rect">
            <a:avLst/>
          </a:prstGeom>
          <a:noFill/>
          <a:ln w="0">
            <a:noFill/>
          </a:ln>
        </p:spPr>
        <p:txBody>
          <a:bodyPr lIns="0" tIns="0" rIns="0" bIns="0" anchor="ctr">
            <a:noAutofit/>
          </a:bodyPr>
          <a:lstStyle/>
          <a:p>
            <a:endParaRPr lang="en-US" sz="1800" b="0" strike="noStrike" spc="-1">
              <a:solidFill>
                <a:srgbClr val="FFFFFF"/>
              </a:solidFill>
              <a:latin typeface="Century Gothic"/>
            </a:endParaRPr>
          </a:p>
        </p:txBody>
      </p:sp>
      <p:sp>
        <p:nvSpPr>
          <p:cNvPr id="107" name="PlaceHolder 2"/>
          <p:cNvSpPr>
            <a:spLocks noGrp="1"/>
          </p:cNvSpPr>
          <p:nvPr>
            <p:ph/>
          </p:nvPr>
        </p:nvSpPr>
        <p:spPr>
          <a:xfrm>
            <a:off x="1066680" y="2103120"/>
            <a:ext cx="4908240" cy="393156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108" name="PlaceHolder 3"/>
          <p:cNvSpPr>
            <a:spLocks noGrp="1"/>
          </p:cNvSpPr>
          <p:nvPr>
            <p:ph/>
          </p:nvPr>
        </p:nvSpPr>
        <p:spPr>
          <a:xfrm>
            <a:off x="6220800" y="2103120"/>
            <a:ext cx="4908240" cy="393156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5" name="PlaceHolder 4"/>
          <p:cNvSpPr>
            <a:spLocks noGrp="1"/>
          </p:cNvSpPr>
          <p:nvPr>
            <p:ph type="ftr" idx="8"/>
          </p:nvPr>
        </p:nvSpPr>
        <p:spPr/>
        <p:txBody>
          <a:bodyPr/>
          <a:lstStyle/>
          <a:p>
            <a:r>
              <a:t>Footer</a:t>
            </a:r>
          </a:p>
        </p:txBody>
      </p:sp>
      <p:sp>
        <p:nvSpPr>
          <p:cNvPr id="6" name="PlaceHolder 5"/>
          <p:cNvSpPr>
            <a:spLocks noGrp="1"/>
          </p:cNvSpPr>
          <p:nvPr>
            <p:ph type="sldNum" idx="9"/>
          </p:nvPr>
        </p:nvSpPr>
        <p:spPr/>
        <p:txBody>
          <a:bodyPr/>
          <a:lstStyle/>
          <a:p>
            <a:fld id="{9596F864-9E99-4EDE-9BDA-577E28CFA54C}" type="slidenum">
              <a:t>‹#›</a:t>
            </a:fld>
            <a:endParaRPr/>
          </a:p>
        </p:txBody>
      </p:sp>
      <p:sp>
        <p:nvSpPr>
          <p:cNvPr id="7" name="PlaceHolder 6"/>
          <p:cNvSpPr>
            <a:spLocks noGrp="1"/>
          </p:cNvSpPr>
          <p:nvPr>
            <p:ph type="dt" idx="7"/>
          </p:nvPr>
        </p:nvSpPr>
        <p:spPr/>
        <p:txBody>
          <a:bodyPr/>
          <a:lstStyle/>
          <a:p>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9" name="PlaceHolder 1"/>
          <p:cNvSpPr>
            <a:spLocks noGrp="1"/>
          </p:cNvSpPr>
          <p:nvPr>
            <p:ph type="title"/>
          </p:nvPr>
        </p:nvSpPr>
        <p:spPr>
          <a:xfrm>
            <a:off x="1066680" y="642600"/>
            <a:ext cx="10058040" cy="1371240"/>
          </a:xfrm>
          <a:prstGeom prst="rect">
            <a:avLst/>
          </a:prstGeom>
          <a:noFill/>
          <a:ln w="0">
            <a:noFill/>
          </a:ln>
        </p:spPr>
        <p:txBody>
          <a:bodyPr lIns="0" tIns="0" rIns="0" bIns="0" anchor="ctr">
            <a:noAutofit/>
          </a:bodyPr>
          <a:lstStyle/>
          <a:p>
            <a:endParaRPr lang="en-US" sz="1800" b="0" strike="noStrike" spc="-1">
              <a:solidFill>
                <a:srgbClr val="FFFFFF"/>
              </a:solidFill>
              <a:latin typeface="Century Gothic"/>
            </a:endParaRPr>
          </a:p>
        </p:txBody>
      </p:sp>
      <p:sp>
        <p:nvSpPr>
          <p:cNvPr id="3" name="PlaceHolder 2"/>
          <p:cNvSpPr>
            <a:spLocks noGrp="1"/>
          </p:cNvSpPr>
          <p:nvPr>
            <p:ph type="ftr" idx="8"/>
          </p:nvPr>
        </p:nvSpPr>
        <p:spPr/>
        <p:txBody>
          <a:bodyPr/>
          <a:lstStyle/>
          <a:p>
            <a:r>
              <a:t>Footer</a:t>
            </a:r>
          </a:p>
        </p:txBody>
      </p:sp>
      <p:sp>
        <p:nvSpPr>
          <p:cNvPr id="4" name="PlaceHolder 3"/>
          <p:cNvSpPr>
            <a:spLocks noGrp="1"/>
          </p:cNvSpPr>
          <p:nvPr>
            <p:ph type="sldNum" idx="9"/>
          </p:nvPr>
        </p:nvSpPr>
        <p:spPr/>
        <p:txBody>
          <a:bodyPr/>
          <a:lstStyle/>
          <a:p>
            <a:fld id="{BD0182E5-B097-4204-85F7-445EE93731EF}" type="slidenum">
              <a:t>‹#›</a:t>
            </a:fld>
            <a:endParaRPr/>
          </a:p>
        </p:txBody>
      </p:sp>
      <p:sp>
        <p:nvSpPr>
          <p:cNvPr id="5" name="PlaceHolder 4"/>
          <p:cNvSpPr>
            <a:spLocks noGrp="1"/>
          </p:cNvSpPr>
          <p:nvPr>
            <p:ph type="dt" idx="7"/>
          </p:nvPr>
        </p:nvSpPr>
        <p:spPr/>
        <p:txBody>
          <a:body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7" name="PlaceHolder 1"/>
          <p:cNvSpPr>
            <a:spLocks noGrp="1"/>
          </p:cNvSpPr>
          <p:nvPr>
            <p:ph type="title"/>
          </p:nvPr>
        </p:nvSpPr>
        <p:spPr>
          <a:xfrm>
            <a:off x="1066680" y="642600"/>
            <a:ext cx="10058040" cy="1371240"/>
          </a:xfrm>
          <a:prstGeom prst="rect">
            <a:avLst/>
          </a:prstGeom>
          <a:noFill/>
          <a:ln w="0">
            <a:noFill/>
          </a:ln>
        </p:spPr>
        <p:txBody>
          <a:bodyPr lIns="0" tIns="0" rIns="0" bIns="0" anchor="ctr">
            <a:noAutofit/>
          </a:bodyPr>
          <a:lstStyle/>
          <a:p>
            <a:endParaRPr lang="en-US" sz="1800" b="0" strike="noStrike" spc="-1">
              <a:solidFill>
                <a:srgbClr val="FFFFFF"/>
              </a:solidFill>
              <a:latin typeface="Century Gothic"/>
            </a:endParaRPr>
          </a:p>
        </p:txBody>
      </p:sp>
      <p:sp>
        <p:nvSpPr>
          <p:cNvPr id="18" name="PlaceHolder 2"/>
          <p:cNvSpPr>
            <a:spLocks noGrp="1"/>
          </p:cNvSpPr>
          <p:nvPr>
            <p:ph/>
          </p:nvPr>
        </p:nvSpPr>
        <p:spPr>
          <a:xfrm>
            <a:off x="1066680" y="2103120"/>
            <a:ext cx="10058040" cy="393156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4" name="PlaceHolder 3"/>
          <p:cNvSpPr>
            <a:spLocks noGrp="1"/>
          </p:cNvSpPr>
          <p:nvPr>
            <p:ph type="ftr" idx="2"/>
          </p:nvPr>
        </p:nvSpPr>
        <p:spPr/>
        <p:txBody>
          <a:bodyPr/>
          <a:lstStyle/>
          <a:p>
            <a:r>
              <a:t>Footer</a:t>
            </a:r>
          </a:p>
        </p:txBody>
      </p:sp>
      <p:sp>
        <p:nvSpPr>
          <p:cNvPr id="5" name="PlaceHolder 4"/>
          <p:cNvSpPr>
            <a:spLocks noGrp="1"/>
          </p:cNvSpPr>
          <p:nvPr>
            <p:ph type="sldNum" idx="3"/>
          </p:nvPr>
        </p:nvSpPr>
        <p:spPr/>
        <p:txBody>
          <a:bodyPr/>
          <a:lstStyle/>
          <a:p>
            <a:fld id="{1CC15D51-D5B0-4F27-89D8-4873DA85F727}" type="slidenum">
              <a:t>‹#›</a:t>
            </a:fld>
            <a:endParaRPr/>
          </a:p>
        </p:txBody>
      </p:sp>
      <p:sp>
        <p:nvSpPr>
          <p:cNvPr id="6" name="PlaceHolder 5"/>
          <p:cNvSpPr>
            <a:spLocks noGrp="1"/>
          </p:cNvSpPr>
          <p:nvPr>
            <p:ph type="dt" idx="1"/>
          </p:nvPr>
        </p:nvSpPr>
        <p:spPr/>
        <p:txBody>
          <a:bodyPr/>
          <a:lstStyle/>
          <a:p>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10" name="PlaceHolder 1"/>
          <p:cNvSpPr>
            <a:spLocks noGrp="1"/>
          </p:cNvSpPr>
          <p:nvPr>
            <p:ph type="subTitle"/>
          </p:nvPr>
        </p:nvSpPr>
        <p:spPr>
          <a:xfrm>
            <a:off x="1066680" y="642600"/>
            <a:ext cx="10058040" cy="6357600"/>
          </a:xfrm>
          <a:prstGeom prst="rect">
            <a:avLst/>
          </a:prstGeom>
          <a:noFill/>
          <a:ln w="0">
            <a:noFill/>
          </a:ln>
        </p:spPr>
        <p:txBody>
          <a:bodyPr lIns="0" tIns="0" rIns="0" bIns="0" anchor="ctr">
            <a:noAutofit/>
          </a:bodyPr>
          <a:lstStyle/>
          <a:p>
            <a:pPr algn="ctr">
              <a:buNone/>
            </a:pPr>
            <a:endParaRPr lang="el-GR" sz="3200" b="0" strike="noStrike" spc="-1">
              <a:latin typeface="Arial"/>
            </a:endParaRPr>
          </a:p>
        </p:txBody>
      </p:sp>
      <p:sp>
        <p:nvSpPr>
          <p:cNvPr id="3" name="PlaceHolder 2"/>
          <p:cNvSpPr>
            <a:spLocks noGrp="1"/>
          </p:cNvSpPr>
          <p:nvPr>
            <p:ph type="ftr" idx="8"/>
          </p:nvPr>
        </p:nvSpPr>
        <p:spPr/>
        <p:txBody>
          <a:bodyPr/>
          <a:lstStyle/>
          <a:p>
            <a:r>
              <a:t>Footer</a:t>
            </a:r>
          </a:p>
        </p:txBody>
      </p:sp>
      <p:sp>
        <p:nvSpPr>
          <p:cNvPr id="4" name="PlaceHolder 3"/>
          <p:cNvSpPr>
            <a:spLocks noGrp="1"/>
          </p:cNvSpPr>
          <p:nvPr>
            <p:ph type="sldNum" idx="9"/>
          </p:nvPr>
        </p:nvSpPr>
        <p:spPr/>
        <p:txBody>
          <a:bodyPr/>
          <a:lstStyle/>
          <a:p>
            <a:fld id="{B14B2541-10E1-46E9-93E9-35C6728FE5A6}" type="slidenum">
              <a:t>‹#›</a:t>
            </a:fld>
            <a:endParaRPr/>
          </a:p>
        </p:txBody>
      </p:sp>
      <p:sp>
        <p:nvSpPr>
          <p:cNvPr id="5" name="PlaceHolder 4"/>
          <p:cNvSpPr>
            <a:spLocks noGrp="1"/>
          </p:cNvSpPr>
          <p:nvPr>
            <p:ph type="dt" idx="7"/>
          </p:nvPr>
        </p:nvSpPr>
        <p:spPr/>
        <p:txBody>
          <a:bodyPr/>
          <a:lstStyle/>
          <a:p>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1" name="PlaceHolder 1"/>
          <p:cNvSpPr>
            <a:spLocks noGrp="1"/>
          </p:cNvSpPr>
          <p:nvPr>
            <p:ph type="title"/>
          </p:nvPr>
        </p:nvSpPr>
        <p:spPr>
          <a:xfrm>
            <a:off x="1066680" y="642600"/>
            <a:ext cx="10058040" cy="1371240"/>
          </a:xfrm>
          <a:prstGeom prst="rect">
            <a:avLst/>
          </a:prstGeom>
          <a:noFill/>
          <a:ln w="0">
            <a:noFill/>
          </a:ln>
        </p:spPr>
        <p:txBody>
          <a:bodyPr lIns="0" tIns="0" rIns="0" bIns="0" anchor="ctr">
            <a:noAutofit/>
          </a:bodyPr>
          <a:lstStyle/>
          <a:p>
            <a:endParaRPr lang="en-US" sz="1800" b="0" strike="noStrike" spc="-1">
              <a:solidFill>
                <a:srgbClr val="FFFFFF"/>
              </a:solidFill>
              <a:latin typeface="Century Gothic"/>
            </a:endParaRPr>
          </a:p>
        </p:txBody>
      </p:sp>
      <p:sp>
        <p:nvSpPr>
          <p:cNvPr id="112" name="PlaceHolder 2"/>
          <p:cNvSpPr>
            <a:spLocks noGrp="1"/>
          </p:cNvSpPr>
          <p:nvPr>
            <p:ph/>
          </p:nvPr>
        </p:nvSpPr>
        <p:spPr>
          <a:xfrm>
            <a:off x="1066680" y="2103120"/>
            <a:ext cx="490824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113" name="PlaceHolder 3"/>
          <p:cNvSpPr>
            <a:spLocks noGrp="1"/>
          </p:cNvSpPr>
          <p:nvPr>
            <p:ph/>
          </p:nvPr>
        </p:nvSpPr>
        <p:spPr>
          <a:xfrm>
            <a:off x="6220800" y="2103120"/>
            <a:ext cx="4908240" cy="393156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114" name="PlaceHolder 4"/>
          <p:cNvSpPr>
            <a:spLocks noGrp="1"/>
          </p:cNvSpPr>
          <p:nvPr>
            <p:ph/>
          </p:nvPr>
        </p:nvSpPr>
        <p:spPr>
          <a:xfrm>
            <a:off x="1066680" y="4156920"/>
            <a:ext cx="490824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6" name="PlaceHolder 5"/>
          <p:cNvSpPr>
            <a:spLocks noGrp="1"/>
          </p:cNvSpPr>
          <p:nvPr>
            <p:ph type="ftr" idx="8"/>
          </p:nvPr>
        </p:nvSpPr>
        <p:spPr/>
        <p:txBody>
          <a:bodyPr/>
          <a:lstStyle/>
          <a:p>
            <a:r>
              <a:t>Footer</a:t>
            </a:r>
          </a:p>
        </p:txBody>
      </p:sp>
      <p:sp>
        <p:nvSpPr>
          <p:cNvPr id="7" name="PlaceHolder 6"/>
          <p:cNvSpPr>
            <a:spLocks noGrp="1"/>
          </p:cNvSpPr>
          <p:nvPr>
            <p:ph type="sldNum" idx="9"/>
          </p:nvPr>
        </p:nvSpPr>
        <p:spPr/>
        <p:txBody>
          <a:bodyPr/>
          <a:lstStyle/>
          <a:p>
            <a:fld id="{3C6AAF8A-D363-405E-BA3A-5950B8279ECE}" type="slidenum">
              <a:t>‹#›</a:t>
            </a:fld>
            <a:endParaRPr/>
          </a:p>
        </p:txBody>
      </p:sp>
      <p:sp>
        <p:nvSpPr>
          <p:cNvPr id="8" name="PlaceHolder 7"/>
          <p:cNvSpPr>
            <a:spLocks noGrp="1"/>
          </p:cNvSpPr>
          <p:nvPr>
            <p:ph type="dt" idx="7"/>
          </p:nvPr>
        </p:nvSpPr>
        <p:spPr/>
        <p:txBody>
          <a:bodyPr/>
          <a:lstStyle/>
          <a:p>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15" name="PlaceHolder 1"/>
          <p:cNvSpPr>
            <a:spLocks noGrp="1"/>
          </p:cNvSpPr>
          <p:nvPr>
            <p:ph type="title"/>
          </p:nvPr>
        </p:nvSpPr>
        <p:spPr>
          <a:xfrm>
            <a:off x="1066680" y="642600"/>
            <a:ext cx="10058040" cy="1371240"/>
          </a:xfrm>
          <a:prstGeom prst="rect">
            <a:avLst/>
          </a:prstGeom>
          <a:noFill/>
          <a:ln w="0">
            <a:noFill/>
          </a:ln>
        </p:spPr>
        <p:txBody>
          <a:bodyPr lIns="0" tIns="0" rIns="0" bIns="0" anchor="ctr">
            <a:noAutofit/>
          </a:bodyPr>
          <a:lstStyle/>
          <a:p>
            <a:endParaRPr lang="en-US" sz="1800" b="0" strike="noStrike" spc="-1">
              <a:solidFill>
                <a:srgbClr val="FFFFFF"/>
              </a:solidFill>
              <a:latin typeface="Century Gothic"/>
            </a:endParaRPr>
          </a:p>
        </p:txBody>
      </p:sp>
      <p:sp>
        <p:nvSpPr>
          <p:cNvPr id="116" name="PlaceHolder 2"/>
          <p:cNvSpPr>
            <a:spLocks noGrp="1"/>
          </p:cNvSpPr>
          <p:nvPr>
            <p:ph/>
          </p:nvPr>
        </p:nvSpPr>
        <p:spPr>
          <a:xfrm>
            <a:off x="1066680" y="2103120"/>
            <a:ext cx="4908240" cy="393156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117" name="PlaceHolder 3"/>
          <p:cNvSpPr>
            <a:spLocks noGrp="1"/>
          </p:cNvSpPr>
          <p:nvPr>
            <p:ph/>
          </p:nvPr>
        </p:nvSpPr>
        <p:spPr>
          <a:xfrm>
            <a:off x="6220800" y="2103120"/>
            <a:ext cx="490824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118" name="PlaceHolder 4"/>
          <p:cNvSpPr>
            <a:spLocks noGrp="1"/>
          </p:cNvSpPr>
          <p:nvPr>
            <p:ph/>
          </p:nvPr>
        </p:nvSpPr>
        <p:spPr>
          <a:xfrm>
            <a:off x="6220800" y="4156920"/>
            <a:ext cx="490824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6" name="PlaceHolder 5"/>
          <p:cNvSpPr>
            <a:spLocks noGrp="1"/>
          </p:cNvSpPr>
          <p:nvPr>
            <p:ph type="ftr" idx="8"/>
          </p:nvPr>
        </p:nvSpPr>
        <p:spPr/>
        <p:txBody>
          <a:bodyPr/>
          <a:lstStyle/>
          <a:p>
            <a:r>
              <a:t>Footer</a:t>
            </a:r>
          </a:p>
        </p:txBody>
      </p:sp>
      <p:sp>
        <p:nvSpPr>
          <p:cNvPr id="7" name="PlaceHolder 6"/>
          <p:cNvSpPr>
            <a:spLocks noGrp="1"/>
          </p:cNvSpPr>
          <p:nvPr>
            <p:ph type="sldNum" idx="9"/>
          </p:nvPr>
        </p:nvSpPr>
        <p:spPr/>
        <p:txBody>
          <a:bodyPr/>
          <a:lstStyle/>
          <a:p>
            <a:fld id="{557040EA-129B-461B-8186-4089938CAAFE}" type="slidenum">
              <a:t>‹#›</a:t>
            </a:fld>
            <a:endParaRPr/>
          </a:p>
        </p:txBody>
      </p:sp>
      <p:sp>
        <p:nvSpPr>
          <p:cNvPr id="8" name="PlaceHolder 7"/>
          <p:cNvSpPr>
            <a:spLocks noGrp="1"/>
          </p:cNvSpPr>
          <p:nvPr>
            <p:ph type="dt" idx="7"/>
          </p:nvPr>
        </p:nvSpPr>
        <p:spPr/>
        <p:txBody>
          <a:bodyPr/>
          <a:lstStyle/>
          <a:p>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19" name="PlaceHolder 1"/>
          <p:cNvSpPr>
            <a:spLocks noGrp="1"/>
          </p:cNvSpPr>
          <p:nvPr>
            <p:ph type="title"/>
          </p:nvPr>
        </p:nvSpPr>
        <p:spPr>
          <a:xfrm>
            <a:off x="1066680" y="642600"/>
            <a:ext cx="10058040" cy="1371240"/>
          </a:xfrm>
          <a:prstGeom prst="rect">
            <a:avLst/>
          </a:prstGeom>
          <a:noFill/>
          <a:ln w="0">
            <a:noFill/>
          </a:ln>
        </p:spPr>
        <p:txBody>
          <a:bodyPr lIns="0" tIns="0" rIns="0" bIns="0" anchor="ctr">
            <a:noAutofit/>
          </a:bodyPr>
          <a:lstStyle/>
          <a:p>
            <a:endParaRPr lang="en-US" sz="1800" b="0" strike="noStrike" spc="-1">
              <a:solidFill>
                <a:srgbClr val="FFFFFF"/>
              </a:solidFill>
              <a:latin typeface="Century Gothic"/>
            </a:endParaRPr>
          </a:p>
        </p:txBody>
      </p:sp>
      <p:sp>
        <p:nvSpPr>
          <p:cNvPr id="120" name="PlaceHolder 2"/>
          <p:cNvSpPr>
            <a:spLocks noGrp="1"/>
          </p:cNvSpPr>
          <p:nvPr>
            <p:ph/>
          </p:nvPr>
        </p:nvSpPr>
        <p:spPr>
          <a:xfrm>
            <a:off x="1066680" y="2103120"/>
            <a:ext cx="490824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121" name="PlaceHolder 3"/>
          <p:cNvSpPr>
            <a:spLocks noGrp="1"/>
          </p:cNvSpPr>
          <p:nvPr>
            <p:ph/>
          </p:nvPr>
        </p:nvSpPr>
        <p:spPr>
          <a:xfrm>
            <a:off x="6220800" y="2103120"/>
            <a:ext cx="490824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122" name="PlaceHolder 4"/>
          <p:cNvSpPr>
            <a:spLocks noGrp="1"/>
          </p:cNvSpPr>
          <p:nvPr>
            <p:ph/>
          </p:nvPr>
        </p:nvSpPr>
        <p:spPr>
          <a:xfrm>
            <a:off x="1066680" y="4156920"/>
            <a:ext cx="1005804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6" name="PlaceHolder 5"/>
          <p:cNvSpPr>
            <a:spLocks noGrp="1"/>
          </p:cNvSpPr>
          <p:nvPr>
            <p:ph type="ftr" idx="8"/>
          </p:nvPr>
        </p:nvSpPr>
        <p:spPr/>
        <p:txBody>
          <a:bodyPr/>
          <a:lstStyle/>
          <a:p>
            <a:r>
              <a:t>Footer</a:t>
            </a:r>
          </a:p>
        </p:txBody>
      </p:sp>
      <p:sp>
        <p:nvSpPr>
          <p:cNvPr id="7" name="PlaceHolder 6"/>
          <p:cNvSpPr>
            <a:spLocks noGrp="1"/>
          </p:cNvSpPr>
          <p:nvPr>
            <p:ph type="sldNum" idx="9"/>
          </p:nvPr>
        </p:nvSpPr>
        <p:spPr/>
        <p:txBody>
          <a:bodyPr/>
          <a:lstStyle/>
          <a:p>
            <a:fld id="{7D7E2FB4-77D5-4EC4-AE7C-68C5784BE71E}" type="slidenum">
              <a:t>‹#›</a:t>
            </a:fld>
            <a:endParaRPr/>
          </a:p>
        </p:txBody>
      </p:sp>
      <p:sp>
        <p:nvSpPr>
          <p:cNvPr id="8" name="PlaceHolder 7"/>
          <p:cNvSpPr>
            <a:spLocks noGrp="1"/>
          </p:cNvSpPr>
          <p:nvPr>
            <p:ph type="dt" idx="7"/>
          </p:nvPr>
        </p:nvSpPr>
        <p:spPr/>
        <p:txBody>
          <a:bodyPr/>
          <a:lstStyle/>
          <a:p>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23" name="PlaceHolder 1"/>
          <p:cNvSpPr>
            <a:spLocks noGrp="1"/>
          </p:cNvSpPr>
          <p:nvPr>
            <p:ph type="title"/>
          </p:nvPr>
        </p:nvSpPr>
        <p:spPr>
          <a:xfrm>
            <a:off x="1066680" y="642600"/>
            <a:ext cx="10058040" cy="1371240"/>
          </a:xfrm>
          <a:prstGeom prst="rect">
            <a:avLst/>
          </a:prstGeom>
          <a:noFill/>
          <a:ln w="0">
            <a:noFill/>
          </a:ln>
        </p:spPr>
        <p:txBody>
          <a:bodyPr lIns="0" tIns="0" rIns="0" bIns="0" anchor="ctr">
            <a:noAutofit/>
          </a:bodyPr>
          <a:lstStyle/>
          <a:p>
            <a:endParaRPr lang="en-US" sz="1800" b="0" strike="noStrike" spc="-1">
              <a:solidFill>
                <a:srgbClr val="FFFFFF"/>
              </a:solidFill>
              <a:latin typeface="Century Gothic"/>
            </a:endParaRPr>
          </a:p>
        </p:txBody>
      </p:sp>
      <p:sp>
        <p:nvSpPr>
          <p:cNvPr id="124" name="PlaceHolder 2"/>
          <p:cNvSpPr>
            <a:spLocks noGrp="1"/>
          </p:cNvSpPr>
          <p:nvPr>
            <p:ph/>
          </p:nvPr>
        </p:nvSpPr>
        <p:spPr>
          <a:xfrm>
            <a:off x="1066680" y="2103120"/>
            <a:ext cx="1005804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125" name="PlaceHolder 3"/>
          <p:cNvSpPr>
            <a:spLocks noGrp="1"/>
          </p:cNvSpPr>
          <p:nvPr>
            <p:ph/>
          </p:nvPr>
        </p:nvSpPr>
        <p:spPr>
          <a:xfrm>
            <a:off x="1066680" y="4156920"/>
            <a:ext cx="1005804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5" name="PlaceHolder 4"/>
          <p:cNvSpPr>
            <a:spLocks noGrp="1"/>
          </p:cNvSpPr>
          <p:nvPr>
            <p:ph type="ftr" idx="8"/>
          </p:nvPr>
        </p:nvSpPr>
        <p:spPr/>
        <p:txBody>
          <a:bodyPr/>
          <a:lstStyle/>
          <a:p>
            <a:r>
              <a:t>Footer</a:t>
            </a:r>
          </a:p>
        </p:txBody>
      </p:sp>
      <p:sp>
        <p:nvSpPr>
          <p:cNvPr id="6" name="PlaceHolder 5"/>
          <p:cNvSpPr>
            <a:spLocks noGrp="1"/>
          </p:cNvSpPr>
          <p:nvPr>
            <p:ph type="sldNum" idx="9"/>
          </p:nvPr>
        </p:nvSpPr>
        <p:spPr/>
        <p:txBody>
          <a:bodyPr/>
          <a:lstStyle/>
          <a:p>
            <a:fld id="{7CD78D35-127C-4B54-81B7-26D131FE4F0F}" type="slidenum">
              <a:t>‹#›</a:t>
            </a:fld>
            <a:endParaRPr/>
          </a:p>
        </p:txBody>
      </p:sp>
      <p:sp>
        <p:nvSpPr>
          <p:cNvPr id="7" name="PlaceHolder 6"/>
          <p:cNvSpPr>
            <a:spLocks noGrp="1"/>
          </p:cNvSpPr>
          <p:nvPr>
            <p:ph type="dt" idx="7"/>
          </p:nvPr>
        </p:nvSpPr>
        <p:spPr/>
        <p:txBody>
          <a:bodyPr/>
          <a:lstStyle/>
          <a:p>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26" name="PlaceHolder 1"/>
          <p:cNvSpPr>
            <a:spLocks noGrp="1"/>
          </p:cNvSpPr>
          <p:nvPr>
            <p:ph type="title"/>
          </p:nvPr>
        </p:nvSpPr>
        <p:spPr>
          <a:xfrm>
            <a:off x="1066680" y="642600"/>
            <a:ext cx="10058040" cy="1371240"/>
          </a:xfrm>
          <a:prstGeom prst="rect">
            <a:avLst/>
          </a:prstGeom>
          <a:noFill/>
          <a:ln w="0">
            <a:noFill/>
          </a:ln>
        </p:spPr>
        <p:txBody>
          <a:bodyPr lIns="0" tIns="0" rIns="0" bIns="0" anchor="ctr">
            <a:noAutofit/>
          </a:bodyPr>
          <a:lstStyle/>
          <a:p>
            <a:endParaRPr lang="en-US" sz="1800" b="0" strike="noStrike" spc="-1">
              <a:solidFill>
                <a:srgbClr val="FFFFFF"/>
              </a:solidFill>
              <a:latin typeface="Century Gothic"/>
            </a:endParaRPr>
          </a:p>
        </p:txBody>
      </p:sp>
      <p:sp>
        <p:nvSpPr>
          <p:cNvPr id="127" name="PlaceHolder 2"/>
          <p:cNvSpPr>
            <a:spLocks noGrp="1"/>
          </p:cNvSpPr>
          <p:nvPr>
            <p:ph/>
          </p:nvPr>
        </p:nvSpPr>
        <p:spPr>
          <a:xfrm>
            <a:off x="1066680" y="2103120"/>
            <a:ext cx="490824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128" name="PlaceHolder 3"/>
          <p:cNvSpPr>
            <a:spLocks noGrp="1"/>
          </p:cNvSpPr>
          <p:nvPr>
            <p:ph/>
          </p:nvPr>
        </p:nvSpPr>
        <p:spPr>
          <a:xfrm>
            <a:off x="6220800" y="2103120"/>
            <a:ext cx="490824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129" name="PlaceHolder 4"/>
          <p:cNvSpPr>
            <a:spLocks noGrp="1"/>
          </p:cNvSpPr>
          <p:nvPr>
            <p:ph/>
          </p:nvPr>
        </p:nvSpPr>
        <p:spPr>
          <a:xfrm>
            <a:off x="1066680" y="4156920"/>
            <a:ext cx="490824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130" name="PlaceHolder 5"/>
          <p:cNvSpPr>
            <a:spLocks noGrp="1"/>
          </p:cNvSpPr>
          <p:nvPr>
            <p:ph/>
          </p:nvPr>
        </p:nvSpPr>
        <p:spPr>
          <a:xfrm>
            <a:off x="6220800" y="4156920"/>
            <a:ext cx="490824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7" name="PlaceHolder 6"/>
          <p:cNvSpPr>
            <a:spLocks noGrp="1"/>
          </p:cNvSpPr>
          <p:nvPr>
            <p:ph type="ftr" idx="8"/>
          </p:nvPr>
        </p:nvSpPr>
        <p:spPr/>
        <p:txBody>
          <a:bodyPr/>
          <a:lstStyle/>
          <a:p>
            <a:r>
              <a:t>Footer</a:t>
            </a:r>
          </a:p>
        </p:txBody>
      </p:sp>
      <p:sp>
        <p:nvSpPr>
          <p:cNvPr id="8" name="PlaceHolder 7"/>
          <p:cNvSpPr>
            <a:spLocks noGrp="1"/>
          </p:cNvSpPr>
          <p:nvPr>
            <p:ph type="sldNum" idx="9"/>
          </p:nvPr>
        </p:nvSpPr>
        <p:spPr/>
        <p:txBody>
          <a:bodyPr/>
          <a:lstStyle/>
          <a:p>
            <a:fld id="{9B6B1430-3357-46B0-A222-5AF08FE6A56B}" type="slidenum">
              <a:t>‹#›</a:t>
            </a:fld>
            <a:endParaRPr/>
          </a:p>
        </p:txBody>
      </p:sp>
      <p:sp>
        <p:nvSpPr>
          <p:cNvPr id="9" name="PlaceHolder 8"/>
          <p:cNvSpPr>
            <a:spLocks noGrp="1"/>
          </p:cNvSpPr>
          <p:nvPr>
            <p:ph type="dt" idx="7"/>
          </p:nvPr>
        </p:nvSpPr>
        <p:spPr/>
        <p:txBody>
          <a:bodyPr/>
          <a:lstStyle/>
          <a:p>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31" name="PlaceHolder 1"/>
          <p:cNvSpPr>
            <a:spLocks noGrp="1"/>
          </p:cNvSpPr>
          <p:nvPr>
            <p:ph type="title"/>
          </p:nvPr>
        </p:nvSpPr>
        <p:spPr>
          <a:xfrm>
            <a:off x="1066680" y="642600"/>
            <a:ext cx="10058040" cy="1371240"/>
          </a:xfrm>
          <a:prstGeom prst="rect">
            <a:avLst/>
          </a:prstGeom>
          <a:noFill/>
          <a:ln w="0">
            <a:noFill/>
          </a:ln>
        </p:spPr>
        <p:txBody>
          <a:bodyPr lIns="0" tIns="0" rIns="0" bIns="0" anchor="ctr">
            <a:noAutofit/>
          </a:bodyPr>
          <a:lstStyle/>
          <a:p>
            <a:endParaRPr lang="en-US" sz="1800" b="0" strike="noStrike" spc="-1">
              <a:solidFill>
                <a:srgbClr val="FFFFFF"/>
              </a:solidFill>
              <a:latin typeface="Century Gothic"/>
            </a:endParaRPr>
          </a:p>
        </p:txBody>
      </p:sp>
      <p:sp>
        <p:nvSpPr>
          <p:cNvPr id="132" name="PlaceHolder 2"/>
          <p:cNvSpPr>
            <a:spLocks noGrp="1"/>
          </p:cNvSpPr>
          <p:nvPr>
            <p:ph/>
          </p:nvPr>
        </p:nvSpPr>
        <p:spPr>
          <a:xfrm>
            <a:off x="1066680" y="2103120"/>
            <a:ext cx="323856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133" name="PlaceHolder 3"/>
          <p:cNvSpPr>
            <a:spLocks noGrp="1"/>
          </p:cNvSpPr>
          <p:nvPr>
            <p:ph/>
          </p:nvPr>
        </p:nvSpPr>
        <p:spPr>
          <a:xfrm>
            <a:off x="4467600" y="2103120"/>
            <a:ext cx="323856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134" name="PlaceHolder 4"/>
          <p:cNvSpPr>
            <a:spLocks noGrp="1"/>
          </p:cNvSpPr>
          <p:nvPr>
            <p:ph/>
          </p:nvPr>
        </p:nvSpPr>
        <p:spPr>
          <a:xfrm>
            <a:off x="7868520" y="2103120"/>
            <a:ext cx="323856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135" name="PlaceHolder 5"/>
          <p:cNvSpPr>
            <a:spLocks noGrp="1"/>
          </p:cNvSpPr>
          <p:nvPr>
            <p:ph/>
          </p:nvPr>
        </p:nvSpPr>
        <p:spPr>
          <a:xfrm>
            <a:off x="1066680" y="4156920"/>
            <a:ext cx="323856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136" name="PlaceHolder 6"/>
          <p:cNvSpPr>
            <a:spLocks noGrp="1"/>
          </p:cNvSpPr>
          <p:nvPr>
            <p:ph/>
          </p:nvPr>
        </p:nvSpPr>
        <p:spPr>
          <a:xfrm>
            <a:off x="4467600" y="4156920"/>
            <a:ext cx="323856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137" name="PlaceHolder 7"/>
          <p:cNvSpPr>
            <a:spLocks noGrp="1"/>
          </p:cNvSpPr>
          <p:nvPr>
            <p:ph/>
          </p:nvPr>
        </p:nvSpPr>
        <p:spPr>
          <a:xfrm>
            <a:off x="7868520" y="4156920"/>
            <a:ext cx="323856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9" name="PlaceHolder 8"/>
          <p:cNvSpPr>
            <a:spLocks noGrp="1"/>
          </p:cNvSpPr>
          <p:nvPr>
            <p:ph type="ftr" idx="8"/>
          </p:nvPr>
        </p:nvSpPr>
        <p:spPr/>
        <p:txBody>
          <a:bodyPr/>
          <a:lstStyle/>
          <a:p>
            <a:r>
              <a:t>Footer</a:t>
            </a:r>
          </a:p>
        </p:txBody>
      </p:sp>
      <p:sp>
        <p:nvSpPr>
          <p:cNvPr id="10" name="PlaceHolder 9"/>
          <p:cNvSpPr>
            <a:spLocks noGrp="1"/>
          </p:cNvSpPr>
          <p:nvPr>
            <p:ph type="sldNum" idx="9"/>
          </p:nvPr>
        </p:nvSpPr>
        <p:spPr/>
        <p:txBody>
          <a:bodyPr/>
          <a:lstStyle/>
          <a:p>
            <a:fld id="{22A10374-8F47-4FEE-A307-B8EC7AB22853}" type="slidenum">
              <a:t>‹#›</a:t>
            </a:fld>
            <a:endParaRPr/>
          </a:p>
        </p:txBody>
      </p:sp>
      <p:sp>
        <p:nvSpPr>
          <p:cNvPr id="11" name="PlaceHolder 10"/>
          <p:cNvSpPr>
            <a:spLocks noGrp="1"/>
          </p:cNvSpPr>
          <p:nvPr>
            <p:ph type="dt" idx="7"/>
          </p:nvPr>
        </p:nvSpPr>
        <p:spPr/>
        <p:txBody>
          <a:body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1066680" y="642600"/>
            <a:ext cx="10058040" cy="1371240"/>
          </a:xfrm>
          <a:prstGeom prst="rect">
            <a:avLst/>
          </a:prstGeom>
          <a:noFill/>
          <a:ln w="0">
            <a:noFill/>
          </a:ln>
        </p:spPr>
        <p:txBody>
          <a:bodyPr lIns="0" tIns="0" rIns="0" bIns="0" anchor="ctr">
            <a:noAutofit/>
          </a:bodyPr>
          <a:lstStyle/>
          <a:p>
            <a:endParaRPr lang="en-US" sz="1800" b="0" strike="noStrike" spc="-1">
              <a:solidFill>
                <a:srgbClr val="FFFFFF"/>
              </a:solidFill>
              <a:latin typeface="Century Gothic"/>
            </a:endParaRPr>
          </a:p>
        </p:txBody>
      </p:sp>
      <p:sp>
        <p:nvSpPr>
          <p:cNvPr id="20" name="PlaceHolder 2"/>
          <p:cNvSpPr>
            <a:spLocks noGrp="1"/>
          </p:cNvSpPr>
          <p:nvPr>
            <p:ph/>
          </p:nvPr>
        </p:nvSpPr>
        <p:spPr>
          <a:xfrm>
            <a:off x="1066680" y="2103120"/>
            <a:ext cx="4908240" cy="393156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21" name="PlaceHolder 3"/>
          <p:cNvSpPr>
            <a:spLocks noGrp="1"/>
          </p:cNvSpPr>
          <p:nvPr>
            <p:ph/>
          </p:nvPr>
        </p:nvSpPr>
        <p:spPr>
          <a:xfrm>
            <a:off x="6220800" y="2103120"/>
            <a:ext cx="4908240" cy="393156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5" name="PlaceHolder 4"/>
          <p:cNvSpPr>
            <a:spLocks noGrp="1"/>
          </p:cNvSpPr>
          <p:nvPr>
            <p:ph type="ftr" idx="2"/>
          </p:nvPr>
        </p:nvSpPr>
        <p:spPr/>
        <p:txBody>
          <a:bodyPr/>
          <a:lstStyle/>
          <a:p>
            <a:r>
              <a:t>Footer</a:t>
            </a:r>
          </a:p>
        </p:txBody>
      </p:sp>
      <p:sp>
        <p:nvSpPr>
          <p:cNvPr id="6" name="PlaceHolder 5"/>
          <p:cNvSpPr>
            <a:spLocks noGrp="1"/>
          </p:cNvSpPr>
          <p:nvPr>
            <p:ph type="sldNum" idx="3"/>
          </p:nvPr>
        </p:nvSpPr>
        <p:spPr/>
        <p:txBody>
          <a:bodyPr/>
          <a:lstStyle/>
          <a:p>
            <a:fld id="{5912F66F-B3CA-45A6-9B26-D210269AD4D7}" type="slidenum">
              <a:t>‹#›</a:t>
            </a:fld>
            <a:endParaRPr/>
          </a:p>
        </p:txBody>
      </p:sp>
      <p:sp>
        <p:nvSpPr>
          <p:cNvPr id="7" name="PlaceHolder 6"/>
          <p:cNvSpPr>
            <a:spLocks noGrp="1"/>
          </p:cNvSpPr>
          <p:nvPr>
            <p:ph type="dt" idx="1"/>
          </p:nvPr>
        </p:nvSpPr>
        <p:spPr/>
        <p:txBody>
          <a:body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2" name="PlaceHolder 1"/>
          <p:cNvSpPr>
            <a:spLocks noGrp="1"/>
          </p:cNvSpPr>
          <p:nvPr>
            <p:ph type="title"/>
          </p:nvPr>
        </p:nvSpPr>
        <p:spPr>
          <a:xfrm>
            <a:off x="1066680" y="642600"/>
            <a:ext cx="10058040" cy="1371240"/>
          </a:xfrm>
          <a:prstGeom prst="rect">
            <a:avLst/>
          </a:prstGeom>
          <a:noFill/>
          <a:ln w="0">
            <a:noFill/>
          </a:ln>
        </p:spPr>
        <p:txBody>
          <a:bodyPr lIns="0" tIns="0" rIns="0" bIns="0" anchor="ctr">
            <a:noAutofit/>
          </a:bodyPr>
          <a:lstStyle/>
          <a:p>
            <a:endParaRPr lang="en-US" sz="1800" b="0" strike="noStrike" spc="-1">
              <a:solidFill>
                <a:srgbClr val="FFFFFF"/>
              </a:solidFill>
              <a:latin typeface="Century Gothic"/>
            </a:endParaRPr>
          </a:p>
        </p:txBody>
      </p:sp>
      <p:sp>
        <p:nvSpPr>
          <p:cNvPr id="3" name="PlaceHolder 2"/>
          <p:cNvSpPr>
            <a:spLocks noGrp="1"/>
          </p:cNvSpPr>
          <p:nvPr>
            <p:ph type="ftr" idx="2"/>
          </p:nvPr>
        </p:nvSpPr>
        <p:spPr/>
        <p:txBody>
          <a:bodyPr/>
          <a:lstStyle/>
          <a:p>
            <a:r>
              <a:t>Footer</a:t>
            </a:r>
          </a:p>
        </p:txBody>
      </p:sp>
      <p:sp>
        <p:nvSpPr>
          <p:cNvPr id="4" name="PlaceHolder 3"/>
          <p:cNvSpPr>
            <a:spLocks noGrp="1"/>
          </p:cNvSpPr>
          <p:nvPr>
            <p:ph type="sldNum" idx="3"/>
          </p:nvPr>
        </p:nvSpPr>
        <p:spPr/>
        <p:txBody>
          <a:bodyPr/>
          <a:lstStyle/>
          <a:p>
            <a:fld id="{ED6EFA76-2AAC-4CB7-BD5C-A889DC79FB49}" type="slidenum">
              <a:t>‹#›</a:t>
            </a:fld>
            <a:endParaRPr/>
          </a:p>
        </p:txBody>
      </p:sp>
      <p:sp>
        <p:nvSpPr>
          <p:cNvPr id="5" name="PlaceHolder 4"/>
          <p:cNvSpPr>
            <a:spLocks noGrp="1"/>
          </p:cNvSpPr>
          <p:nvPr>
            <p:ph type="dt" idx="1"/>
          </p:nvPr>
        </p:nvSpPr>
        <p:spPr/>
        <p:txBody>
          <a:body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23" name="PlaceHolder 1"/>
          <p:cNvSpPr>
            <a:spLocks noGrp="1"/>
          </p:cNvSpPr>
          <p:nvPr>
            <p:ph type="subTitle"/>
          </p:nvPr>
        </p:nvSpPr>
        <p:spPr>
          <a:xfrm>
            <a:off x="1066680" y="642600"/>
            <a:ext cx="10058040" cy="6357600"/>
          </a:xfrm>
          <a:prstGeom prst="rect">
            <a:avLst/>
          </a:prstGeom>
          <a:noFill/>
          <a:ln w="0">
            <a:noFill/>
          </a:ln>
        </p:spPr>
        <p:txBody>
          <a:bodyPr lIns="0" tIns="0" rIns="0" bIns="0" anchor="ctr">
            <a:noAutofit/>
          </a:bodyPr>
          <a:lstStyle/>
          <a:p>
            <a:pPr algn="ctr">
              <a:buNone/>
            </a:pPr>
            <a:endParaRPr lang="el-GR" sz="3200" b="0" strike="noStrike" spc="-1">
              <a:latin typeface="Arial"/>
            </a:endParaRPr>
          </a:p>
        </p:txBody>
      </p:sp>
      <p:sp>
        <p:nvSpPr>
          <p:cNvPr id="3" name="PlaceHolder 2"/>
          <p:cNvSpPr>
            <a:spLocks noGrp="1"/>
          </p:cNvSpPr>
          <p:nvPr>
            <p:ph type="ftr" idx="2"/>
          </p:nvPr>
        </p:nvSpPr>
        <p:spPr/>
        <p:txBody>
          <a:bodyPr/>
          <a:lstStyle/>
          <a:p>
            <a:r>
              <a:t>Footer</a:t>
            </a:r>
          </a:p>
        </p:txBody>
      </p:sp>
      <p:sp>
        <p:nvSpPr>
          <p:cNvPr id="4" name="PlaceHolder 3"/>
          <p:cNvSpPr>
            <a:spLocks noGrp="1"/>
          </p:cNvSpPr>
          <p:nvPr>
            <p:ph type="sldNum" idx="3"/>
          </p:nvPr>
        </p:nvSpPr>
        <p:spPr/>
        <p:txBody>
          <a:bodyPr/>
          <a:lstStyle/>
          <a:p>
            <a:fld id="{874FA6B5-57A6-4325-997C-A908F5C554AB}" type="slidenum">
              <a:t>‹#›</a:t>
            </a:fld>
            <a:endParaRPr/>
          </a:p>
        </p:txBody>
      </p:sp>
      <p:sp>
        <p:nvSpPr>
          <p:cNvPr id="5" name="PlaceHolder 4"/>
          <p:cNvSpPr>
            <a:spLocks noGrp="1"/>
          </p:cNvSpPr>
          <p:nvPr>
            <p:ph type="dt" idx="1"/>
          </p:nvPr>
        </p:nvSpPr>
        <p:spPr/>
        <p:txBody>
          <a:body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1066680" y="642600"/>
            <a:ext cx="10058040" cy="1371240"/>
          </a:xfrm>
          <a:prstGeom prst="rect">
            <a:avLst/>
          </a:prstGeom>
          <a:noFill/>
          <a:ln w="0">
            <a:noFill/>
          </a:ln>
        </p:spPr>
        <p:txBody>
          <a:bodyPr lIns="0" tIns="0" rIns="0" bIns="0" anchor="ctr">
            <a:noAutofit/>
          </a:bodyPr>
          <a:lstStyle/>
          <a:p>
            <a:endParaRPr lang="en-US" sz="1800" b="0" strike="noStrike" spc="-1">
              <a:solidFill>
                <a:srgbClr val="FFFFFF"/>
              </a:solidFill>
              <a:latin typeface="Century Gothic"/>
            </a:endParaRPr>
          </a:p>
        </p:txBody>
      </p:sp>
      <p:sp>
        <p:nvSpPr>
          <p:cNvPr id="25" name="PlaceHolder 2"/>
          <p:cNvSpPr>
            <a:spLocks noGrp="1"/>
          </p:cNvSpPr>
          <p:nvPr>
            <p:ph/>
          </p:nvPr>
        </p:nvSpPr>
        <p:spPr>
          <a:xfrm>
            <a:off x="1066680" y="2103120"/>
            <a:ext cx="490824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26" name="PlaceHolder 3"/>
          <p:cNvSpPr>
            <a:spLocks noGrp="1"/>
          </p:cNvSpPr>
          <p:nvPr>
            <p:ph/>
          </p:nvPr>
        </p:nvSpPr>
        <p:spPr>
          <a:xfrm>
            <a:off x="6220800" y="2103120"/>
            <a:ext cx="4908240" cy="393156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27" name="PlaceHolder 4"/>
          <p:cNvSpPr>
            <a:spLocks noGrp="1"/>
          </p:cNvSpPr>
          <p:nvPr>
            <p:ph/>
          </p:nvPr>
        </p:nvSpPr>
        <p:spPr>
          <a:xfrm>
            <a:off x="1066680" y="4156920"/>
            <a:ext cx="490824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54EFB4C7-7D41-48FD-9D40-637A02F76C93}" type="slidenum">
              <a:t>‹#›</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1066680" y="642600"/>
            <a:ext cx="10058040" cy="1371240"/>
          </a:xfrm>
          <a:prstGeom prst="rect">
            <a:avLst/>
          </a:prstGeom>
          <a:noFill/>
          <a:ln w="0">
            <a:noFill/>
          </a:ln>
        </p:spPr>
        <p:txBody>
          <a:bodyPr lIns="0" tIns="0" rIns="0" bIns="0" anchor="ctr">
            <a:noAutofit/>
          </a:bodyPr>
          <a:lstStyle/>
          <a:p>
            <a:endParaRPr lang="en-US" sz="1800" b="0" strike="noStrike" spc="-1">
              <a:solidFill>
                <a:srgbClr val="FFFFFF"/>
              </a:solidFill>
              <a:latin typeface="Century Gothic"/>
            </a:endParaRPr>
          </a:p>
        </p:txBody>
      </p:sp>
      <p:sp>
        <p:nvSpPr>
          <p:cNvPr id="29" name="PlaceHolder 2"/>
          <p:cNvSpPr>
            <a:spLocks noGrp="1"/>
          </p:cNvSpPr>
          <p:nvPr>
            <p:ph/>
          </p:nvPr>
        </p:nvSpPr>
        <p:spPr>
          <a:xfrm>
            <a:off x="1066680" y="2103120"/>
            <a:ext cx="4908240" cy="393156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30" name="PlaceHolder 3"/>
          <p:cNvSpPr>
            <a:spLocks noGrp="1"/>
          </p:cNvSpPr>
          <p:nvPr>
            <p:ph/>
          </p:nvPr>
        </p:nvSpPr>
        <p:spPr>
          <a:xfrm>
            <a:off x="6220800" y="2103120"/>
            <a:ext cx="490824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31" name="PlaceHolder 4"/>
          <p:cNvSpPr>
            <a:spLocks noGrp="1"/>
          </p:cNvSpPr>
          <p:nvPr>
            <p:ph/>
          </p:nvPr>
        </p:nvSpPr>
        <p:spPr>
          <a:xfrm>
            <a:off x="6220800" y="4156920"/>
            <a:ext cx="490824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513DEE55-EC49-4E87-A6C0-0AF50FDE65E4}" type="slidenum">
              <a:t>‹#›</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1066680" y="642600"/>
            <a:ext cx="10058040" cy="1371240"/>
          </a:xfrm>
          <a:prstGeom prst="rect">
            <a:avLst/>
          </a:prstGeom>
          <a:noFill/>
          <a:ln w="0">
            <a:noFill/>
          </a:ln>
        </p:spPr>
        <p:txBody>
          <a:bodyPr lIns="0" tIns="0" rIns="0" bIns="0" anchor="ctr">
            <a:noAutofit/>
          </a:bodyPr>
          <a:lstStyle/>
          <a:p>
            <a:endParaRPr lang="en-US" sz="1800" b="0" strike="noStrike" spc="-1">
              <a:solidFill>
                <a:srgbClr val="FFFFFF"/>
              </a:solidFill>
              <a:latin typeface="Century Gothic"/>
            </a:endParaRPr>
          </a:p>
        </p:txBody>
      </p:sp>
      <p:sp>
        <p:nvSpPr>
          <p:cNvPr id="33" name="PlaceHolder 2"/>
          <p:cNvSpPr>
            <a:spLocks noGrp="1"/>
          </p:cNvSpPr>
          <p:nvPr>
            <p:ph/>
          </p:nvPr>
        </p:nvSpPr>
        <p:spPr>
          <a:xfrm>
            <a:off x="1066680" y="2103120"/>
            <a:ext cx="490824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34" name="PlaceHolder 3"/>
          <p:cNvSpPr>
            <a:spLocks noGrp="1"/>
          </p:cNvSpPr>
          <p:nvPr>
            <p:ph/>
          </p:nvPr>
        </p:nvSpPr>
        <p:spPr>
          <a:xfrm>
            <a:off x="6220800" y="2103120"/>
            <a:ext cx="490824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35" name="PlaceHolder 4"/>
          <p:cNvSpPr>
            <a:spLocks noGrp="1"/>
          </p:cNvSpPr>
          <p:nvPr>
            <p:ph/>
          </p:nvPr>
        </p:nvSpPr>
        <p:spPr>
          <a:xfrm>
            <a:off x="1066680" y="4156920"/>
            <a:ext cx="10058040" cy="1875240"/>
          </a:xfrm>
          <a:prstGeom prst="rect">
            <a:avLst/>
          </a:prstGeom>
          <a:noFill/>
          <a:ln w="0">
            <a:noFill/>
          </a:ln>
        </p:spPr>
        <p:txBody>
          <a:bodyPr lIns="0" tIns="0" rIns="0" bIns="0" anchor="t">
            <a:normAutofit/>
          </a:bodyPr>
          <a:lstStyle/>
          <a:p>
            <a:endParaRPr lang="en-US" sz="1800" b="0" strike="noStrike" spc="-1">
              <a:solidFill>
                <a:srgbClr val="FFFFFF"/>
              </a:solidFill>
              <a:latin typeface="Century Gothic"/>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9AE99EB4-221A-40B4-A732-E1A2E722D5BE}" type="slidenum">
              <a:t>‹#›</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 name="Rectangle 6" hidden="1"/>
          <p:cNvSpPr/>
          <p:nvPr/>
        </p:nvSpPr>
        <p:spPr>
          <a:xfrm>
            <a:off x="234720" y="237600"/>
            <a:ext cx="11722320" cy="6382080"/>
          </a:xfrm>
          <a:prstGeom prst="rect">
            <a:avLst/>
          </a:prstGeom>
          <a:solidFill>
            <a:schemeClr val="tx1"/>
          </a:solidFill>
          <a:ln w="6350">
            <a:solidFill>
              <a:srgbClr val="FFFFFF">
                <a:lumMod val="75000"/>
              </a:srgbClr>
            </a:solidFill>
            <a:round/>
          </a:ln>
        </p:spPr>
        <p:style>
          <a:lnRef idx="0">
            <a:scrgbClr r="0" g="0" b="0"/>
          </a:lnRef>
          <a:fillRef idx="0">
            <a:scrgbClr r="0" g="0" b="0"/>
          </a:fillRef>
          <a:effectRef idx="0">
            <a:scrgbClr r="0" g="0" b="0"/>
          </a:effectRef>
          <a:fontRef idx="minor"/>
        </p:style>
      </p:sp>
      <p:sp>
        <p:nvSpPr>
          <p:cNvPr id="16" name="Rectangle 7" hidden="1"/>
          <p:cNvSpPr/>
          <p:nvPr/>
        </p:nvSpPr>
        <p:spPr>
          <a:xfrm>
            <a:off x="371880" y="374760"/>
            <a:ext cx="11448000" cy="6107760"/>
          </a:xfrm>
          <a:prstGeom prst="rect">
            <a:avLst/>
          </a:prstGeom>
          <a:solidFill>
            <a:schemeClr val="bg2"/>
          </a:solidFill>
          <a:ln w="6350">
            <a:noFill/>
          </a:ln>
        </p:spPr>
        <p:style>
          <a:lnRef idx="0">
            <a:scrgbClr r="0" g="0" b="0"/>
          </a:lnRef>
          <a:fillRef idx="0">
            <a:scrgbClr r="0" g="0" b="0"/>
          </a:fillRef>
          <a:effectRef idx="0">
            <a:scrgbClr r="0" g="0" b="0"/>
          </a:effectRef>
          <a:fontRef idx="minor"/>
        </p:style>
      </p:sp>
      <p:sp>
        <p:nvSpPr>
          <p:cNvPr id="2" name="Rectangle 15"/>
          <p:cNvSpPr/>
          <p:nvPr/>
        </p:nvSpPr>
        <p:spPr>
          <a:xfrm>
            <a:off x="0" y="0"/>
            <a:ext cx="12191760" cy="6857640"/>
          </a:xfrm>
          <a:prstGeom prst="rect">
            <a:avLst/>
          </a:prstGeom>
          <a:blipFill rotWithShape="0">
            <a:blip r:embed="rId14">
              <a:alphaModFix amt="45000"/>
            </a:blip>
            <a:srcRect/>
            <a:tile/>
          </a:blipFill>
          <a:ln w="19050">
            <a:noFill/>
          </a:ln>
        </p:spPr>
        <p:style>
          <a:lnRef idx="2">
            <a:schemeClr val="accent1">
              <a:shade val="50000"/>
            </a:schemeClr>
          </a:lnRef>
          <a:fillRef idx="1">
            <a:schemeClr val="accent1"/>
          </a:fillRef>
          <a:effectRef idx="0">
            <a:schemeClr val="accent1"/>
          </a:effectRef>
          <a:fontRef idx="minor"/>
        </p:style>
      </p:sp>
      <p:sp>
        <p:nvSpPr>
          <p:cNvPr id="3" name="Rectangle 9"/>
          <p:cNvSpPr/>
          <p:nvPr/>
        </p:nvSpPr>
        <p:spPr>
          <a:xfrm>
            <a:off x="1307880" y="1267560"/>
            <a:ext cx="9576000" cy="4307760"/>
          </a:xfrm>
          <a:prstGeom prst="rect">
            <a:avLst/>
          </a:prstGeom>
          <a:solidFill>
            <a:schemeClr val="tx1"/>
          </a:solidFill>
          <a:ln w="6350">
            <a:solidFill>
              <a:srgbClr val="FFFFFF">
                <a:lumMod val="65000"/>
                <a:lumOff val="35000"/>
              </a:srgbClr>
            </a:solidFill>
            <a:round/>
          </a:ln>
          <a:effectLst>
            <a:outerShdw blurRad="63360" algn="ctr" rotWithShape="0">
              <a:srgbClr val="000000">
                <a:alpha val="40000"/>
              </a:srgbClr>
            </a:outerShdw>
          </a:effectLst>
        </p:spPr>
        <p:style>
          <a:lnRef idx="0">
            <a:scrgbClr r="0" g="0" b="0"/>
          </a:lnRef>
          <a:fillRef idx="0">
            <a:scrgbClr r="0" g="0" b="0"/>
          </a:fillRef>
          <a:effectRef idx="0">
            <a:scrgbClr r="0" g="0" b="0"/>
          </a:effectRef>
          <a:fontRef idx="minor"/>
        </p:style>
      </p:sp>
      <p:sp>
        <p:nvSpPr>
          <p:cNvPr id="4" name="Rectangle 10"/>
          <p:cNvSpPr/>
          <p:nvPr/>
        </p:nvSpPr>
        <p:spPr>
          <a:xfrm>
            <a:off x="1447920" y="1411560"/>
            <a:ext cx="9295920" cy="4034520"/>
          </a:xfrm>
          <a:prstGeom prst="rect">
            <a:avLst/>
          </a:prstGeom>
          <a:solidFill>
            <a:schemeClr val="bg2"/>
          </a:solidFill>
          <a:ln w="9525">
            <a:noFill/>
          </a:ln>
        </p:spPr>
        <p:style>
          <a:lnRef idx="0">
            <a:scrgbClr r="0" g="0" b="0"/>
          </a:lnRef>
          <a:fillRef idx="0">
            <a:scrgbClr r="0" g="0" b="0"/>
          </a:fillRef>
          <a:effectRef idx="0">
            <a:scrgbClr r="0" g="0" b="0"/>
          </a:effectRef>
          <a:fontRef idx="minor"/>
        </p:style>
      </p:sp>
      <p:sp>
        <p:nvSpPr>
          <p:cNvPr id="5" name="Rectangle 14"/>
          <p:cNvSpPr/>
          <p:nvPr/>
        </p:nvSpPr>
        <p:spPr>
          <a:xfrm>
            <a:off x="5135760" y="1267560"/>
            <a:ext cx="1919880" cy="731160"/>
          </a:xfrm>
          <a:prstGeom prst="rect">
            <a:avLst/>
          </a:prstGeom>
          <a:solidFill>
            <a:schemeClr val="accent1"/>
          </a:solidFill>
          <a:ln>
            <a:noFill/>
          </a:ln>
          <a:effectLst>
            <a:outerShdw blurRad="50760" dist="12600" dir="5400000" algn="t" rotWithShape="0">
              <a:srgbClr val="000000">
                <a:alpha val="40000"/>
              </a:srgbClr>
            </a:outerShdw>
          </a:effectLst>
        </p:spPr>
        <p:style>
          <a:lnRef idx="2">
            <a:schemeClr val="accent1">
              <a:shade val="50000"/>
            </a:schemeClr>
          </a:lnRef>
          <a:fillRef idx="1">
            <a:schemeClr val="accent1"/>
          </a:fillRef>
          <a:effectRef idx="0">
            <a:schemeClr val="accent1"/>
          </a:effectRef>
          <a:fontRef idx="minor"/>
        </p:style>
      </p:sp>
      <p:grpSp>
        <p:nvGrpSpPr>
          <p:cNvPr id="6" name="Group 3"/>
          <p:cNvGrpSpPr/>
          <p:nvPr/>
        </p:nvGrpSpPr>
        <p:grpSpPr>
          <a:xfrm>
            <a:off x="5249880" y="1267560"/>
            <a:ext cx="1692000" cy="645480"/>
            <a:chOff x="5249880" y="1267560"/>
            <a:chExt cx="1692000" cy="645480"/>
          </a:xfrm>
        </p:grpSpPr>
        <p:sp>
          <p:nvSpPr>
            <p:cNvPr id="7" name="Straight Connector 16"/>
            <p:cNvSpPr/>
            <p:nvPr/>
          </p:nvSpPr>
          <p:spPr>
            <a:xfrm>
              <a:off x="5249880" y="1267560"/>
              <a:ext cx="360" cy="640080"/>
            </a:xfrm>
            <a:prstGeom prst="line">
              <a:avLst/>
            </a:prstGeom>
            <a:ln>
              <a:solidFill>
                <a:srgbClr val="FFFFFF"/>
              </a:solidFill>
              <a:miter/>
            </a:ln>
          </p:spPr>
          <p:style>
            <a:lnRef idx="1">
              <a:schemeClr val="accent1"/>
            </a:lnRef>
            <a:fillRef idx="0">
              <a:schemeClr val="accent1"/>
            </a:fillRef>
            <a:effectRef idx="0">
              <a:schemeClr val="accent1"/>
            </a:effectRef>
            <a:fontRef idx="minor"/>
          </p:style>
        </p:sp>
        <p:sp>
          <p:nvSpPr>
            <p:cNvPr id="8" name="Straight Connector 17"/>
            <p:cNvSpPr/>
            <p:nvPr/>
          </p:nvSpPr>
          <p:spPr>
            <a:xfrm>
              <a:off x="6941520" y="1267560"/>
              <a:ext cx="360" cy="640080"/>
            </a:xfrm>
            <a:prstGeom prst="line">
              <a:avLst/>
            </a:prstGeom>
            <a:ln>
              <a:solidFill>
                <a:srgbClr val="FFFFFF"/>
              </a:solidFill>
              <a:miter/>
            </a:ln>
          </p:spPr>
          <p:style>
            <a:lnRef idx="1">
              <a:schemeClr val="accent1"/>
            </a:lnRef>
            <a:fillRef idx="0">
              <a:schemeClr val="accent1"/>
            </a:fillRef>
            <a:effectRef idx="0">
              <a:schemeClr val="accent1"/>
            </a:effectRef>
            <a:fontRef idx="minor"/>
          </p:style>
        </p:sp>
        <p:sp>
          <p:nvSpPr>
            <p:cNvPr id="9" name="Straight Connector 18"/>
            <p:cNvSpPr/>
            <p:nvPr/>
          </p:nvSpPr>
          <p:spPr>
            <a:xfrm>
              <a:off x="5249880" y="1912680"/>
              <a:ext cx="1691640" cy="360"/>
            </a:xfrm>
            <a:prstGeom prst="line">
              <a:avLst/>
            </a:prstGeom>
            <a:ln>
              <a:solidFill>
                <a:srgbClr val="FFFFFF"/>
              </a:solidFill>
              <a:miter/>
            </a:ln>
          </p:spPr>
          <p:style>
            <a:lnRef idx="1">
              <a:schemeClr val="accent1"/>
            </a:lnRef>
            <a:fillRef idx="0">
              <a:schemeClr val="accent1"/>
            </a:fillRef>
            <a:effectRef idx="0">
              <a:schemeClr val="accent1"/>
            </a:effectRef>
            <a:fontRef idx="minor"/>
          </p:style>
        </p:sp>
      </p:grpSp>
      <p:sp>
        <p:nvSpPr>
          <p:cNvPr id="10" name="PlaceHolder 1"/>
          <p:cNvSpPr>
            <a:spLocks noGrp="1"/>
          </p:cNvSpPr>
          <p:nvPr>
            <p:ph type="title"/>
          </p:nvPr>
        </p:nvSpPr>
        <p:spPr>
          <a:xfrm>
            <a:off x="1561680" y="2091240"/>
            <a:ext cx="9068400" cy="2590560"/>
          </a:xfrm>
          <a:prstGeom prst="rect">
            <a:avLst/>
          </a:prstGeom>
          <a:noFill/>
          <a:ln w="0">
            <a:noFill/>
          </a:ln>
        </p:spPr>
        <p:txBody>
          <a:bodyPr anchor="ctr">
            <a:noAutofit/>
          </a:bodyPr>
          <a:lstStyle/>
          <a:p>
            <a:pPr algn="ctr">
              <a:lnSpc>
                <a:spcPct val="83000"/>
              </a:lnSpc>
              <a:buNone/>
            </a:pPr>
            <a:r>
              <a:rPr lang="el-GR" sz="7200" b="0" strike="noStrike" cap="all" spc="-100">
                <a:solidFill>
                  <a:srgbClr val="FFFFFF"/>
                </a:solidFill>
                <a:latin typeface="Century Gothic"/>
              </a:rPr>
              <a:t>Κάντε κλικ για να επεξεργαστείτε τον τίτλο υποδείγματος</a:t>
            </a:r>
            <a:endParaRPr lang="en-US" sz="7200" b="0" strike="noStrike" spc="-1">
              <a:solidFill>
                <a:srgbClr val="FFFFFF"/>
              </a:solidFill>
              <a:latin typeface="Century Gothic"/>
            </a:endParaRPr>
          </a:p>
        </p:txBody>
      </p:sp>
      <p:sp>
        <p:nvSpPr>
          <p:cNvPr id="11" name="PlaceHolder 2"/>
          <p:cNvSpPr>
            <a:spLocks noGrp="1"/>
          </p:cNvSpPr>
          <p:nvPr>
            <p:ph type="dt" idx="1"/>
          </p:nvPr>
        </p:nvSpPr>
        <p:spPr>
          <a:xfrm>
            <a:off x="5318640" y="1341360"/>
            <a:ext cx="1554120" cy="526680"/>
          </a:xfrm>
          <a:prstGeom prst="rect">
            <a:avLst/>
          </a:prstGeom>
          <a:noFill/>
          <a:ln w="0">
            <a:noFill/>
          </a:ln>
        </p:spPr>
        <p:txBody>
          <a:bodyPr anchor="b">
            <a:noAutofit/>
          </a:bodyPr>
          <a:lstStyle>
            <a:lvl1pPr algn="ctr">
              <a:lnSpc>
                <a:spcPct val="100000"/>
              </a:lnSpc>
              <a:buNone/>
              <a:defRPr lang="el-GR" sz="1300" b="0" strike="noStrike" spc="-1">
                <a:solidFill>
                  <a:srgbClr val="FFFFFF"/>
                </a:solidFill>
                <a:latin typeface="Century Gothic"/>
              </a:defRPr>
            </a:lvl1pPr>
          </a:lstStyle>
          <a:p>
            <a:pPr algn="ctr">
              <a:lnSpc>
                <a:spcPct val="100000"/>
              </a:lnSpc>
              <a:buNone/>
            </a:pPr>
            <a:r>
              <a:rPr lang="el-GR" sz="1300" b="0" strike="noStrike" spc="-1">
                <a:solidFill>
                  <a:srgbClr val="FFFFFF"/>
                </a:solidFill>
                <a:latin typeface="Century Gothic"/>
              </a:rPr>
              <a:t>&lt;ημερομηνία/ώρα&gt;</a:t>
            </a:r>
            <a:endParaRPr lang="el-GR" sz="1300" b="0" strike="noStrike" spc="-1">
              <a:latin typeface="Times New Roman"/>
            </a:endParaRPr>
          </a:p>
        </p:txBody>
      </p:sp>
      <p:sp>
        <p:nvSpPr>
          <p:cNvPr id="12" name="PlaceHolder 3"/>
          <p:cNvSpPr>
            <a:spLocks noGrp="1"/>
          </p:cNvSpPr>
          <p:nvPr>
            <p:ph type="ftr" idx="2"/>
          </p:nvPr>
        </p:nvSpPr>
        <p:spPr>
          <a:xfrm>
            <a:off x="1454040" y="5212080"/>
            <a:ext cx="5905080" cy="228240"/>
          </a:xfrm>
          <a:prstGeom prst="rect">
            <a:avLst/>
          </a:prstGeom>
          <a:noFill/>
          <a:ln w="0">
            <a:noFill/>
          </a:ln>
        </p:spPr>
        <p:txBody>
          <a:bodyPr anchor="b">
            <a:noAutofit/>
          </a:bodyPr>
          <a:lstStyle>
            <a:lvl1pPr algn="ctr">
              <a:buNone/>
              <a:defRPr lang="el-GR" sz="1400" b="0" strike="noStrike" spc="-1">
                <a:latin typeface="Times New Roman"/>
              </a:defRPr>
            </a:lvl1pPr>
          </a:lstStyle>
          <a:p>
            <a:pPr algn="ctr">
              <a:buNone/>
            </a:pPr>
            <a:r>
              <a:rPr lang="el-GR" sz="1400" b="0" strike="noStrike" spc="-1">
                <a:latin typeface="Times New Roman"/>
              </a:rPr>
              <a:t>&lt;υποσέλιδο&gt;</a:t>
            </a:r>
          </a:p>
        </p:txBody>
      </p:sp>
      <p:sp>
        <p:nvSpPr>
          <p:cNvPr id="13" name="PlaceHolder 4"/>
          <p:cNvSpPr>
            <a:spLocks noGrp="1"/>
          </p:cNvSpPr>
          <p:nvPr>
            <p:ph type="sldNum" idx="3"/>
          </p:nvPr>
        </p:nvSpPr>
        <p:spPr>
          <a:xfrm>
            <a:off x="8606880" y="5212080"/>
            <a:ext cx="2111400" cy="228240"/>
          </a:xfrm>
          <a:prstGeom prst="rect">
            <a:avLst/>
          </a:prstGeom>
          <a:noFill/>
          <a:ln w="0">
            <a:noFill/>
          </a:ln>
        </p:spPr>
        <p:txBody>
          <a:bodyPr anchor="b">
            <a:noAutofit/>
          </a:bodyPr>
          <a:lstStyle>
            <a:lvl1pPr algn="r">
              <a:lnSpc>
                <a:spcPct val="100000"/>
              </a:lnSpc>
              <a:buNone/>
              <a:defRPr lang="el-GR" sz="1000" b="0" strike="noStrike" spc="-1">
                <a:solidFill>
                  <a:srgbClr val="E5DEDB"/>
                </a:solidFill>
                <a:latin typeface="Century Gothic"/>
              </a:defRPr>
            </a:lvl1pPr>
          </a:lstStyle>
          <a:p>
            <a:pPr algn="r">
              <a:lnSpc>
                <a:spcPct val="100000"/>
              </a:lnSpc>
              <a:buNone/>
            </a:pPr>
            <a:fld id="{C6DAED8F-2F28-4EE6-A36C-26BE82EFA422}" type="slidenum">
              <a:rPr lang="el-GR" sz="1000" b="0" strike="noStrike" spc="-1">
                <a:solidFill>
                  <a:srgbClr val="E5DEDB"/>
                </a:solidFill>
                <a:latin typeface="Century Gothic"/>
              </a:rPr>
              <a:t>‹#›</a:t>
            </a:fld>
            <a:endParaRPr lang="el-GR" sz="1000" b="0" strike="noStrike" spc="-1">
              <a:latin typeface="Times New Roman"/>
            </a:endParaRPr>
          </a:p>
        </p:txBody>
      </p:sp>
      <p:sp>
        <p:nvSpPr>
          <p:cNvPr id="14" name="PlaceHolder 5"/>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en-US" sz="1800" b="0" strike="noStrike" spc="-1">
                <a:solidFill>
                  <a:srgbClr val="FFFFFF"/>
                </a:solidFill>
                <a:latin typeface="Century Gothic"/>
              </a:rPr>
              <a:t>Πατήστε για επεξεργασία της μορφής κειμένου διάρθρωσης</a:t>
            </a:r>
          </a:p>
          <a:p>
            <a:pPr marL="864000" lvl="1" indent="-324000">
              <a:spcBef>
                <a:spcPts val="1134"/>
              </a:spcBef>
              <a:buClr>
                <a:srgbClr val="000000"/>
              </a:buClr>
              <a:buSzPct val="75000"/>
              <a:buFont typeface="Symbol" charset="2"/>
              <a:buChar char=""/>
            </a:pPr>
            <a:r>
              <a:rPr lang="en-US" sz="1400" b="0" strike="noStrike" spc="-1">
                <a:solidFill>
                  <a:srgbClr val="FFFFFF"/>
                </a:solidFill>
                <a:latin typeface="Century Gothic"/>
              </a:rPr>
              <a:t>Δεύτερο επίπεδο διάρθρωσης</a:t>
            </a:r>
          </a:p>
          <a:p>
            <a:pPr marL="1296000" lvl="2" indent="-288000">
              <a:spcBef>
                <a:spcPts val="850"/>
              </a:spcBef>
              <a:buClr>
                <a:srgbClr val="000000"/>
              </a:buClr>
              <a:buSzPct val="45000"/>
              <a:buFont typeface="Wingdings" charset="2"/>
              <a:buChar char=""/>
            </a:pPr>
            <a:r>
              <a:rPr lang="en-US" sz="1400" b="0" strike="noStrike" spc="-1">
                <a:solidFill>
                  <a:srgbClr val="FFFFFF"/>
                </a:solidFill>
                <a:latin typeface="Century Gothic"/>
              </a:rPr>
              <a:t>Τρίτο επίπεδο διάρθρωσης</a:t>
            </a:r>
          </a:p>
          <a:p>
            <a:pPr marL="1728000" lvl="3" indent="-216000">
              <a:spcBef>
                <a:spcPts val="567"/>
              </a:spcBef>
              <a:buClr>
                <a:srgbClr val="000000"/>
              </a:buClr>
              <a:buSzPct val="75000"/>
              <a:buFont typeface="Symbol" charset="2"/>
              <a:buChar char=""/>
            </a:pPr>
            <a:r>
              <a:rPr lang="en-US" sz="1400" b="0" strike="noStrike" spc="-1">
                <a:solidFill>
                  <a:srgbClr val="FFFFFF"/>
                </a:solidFill>
                <a:latin typeface="Century Gothic"/>
              </a:rPr>
              <a:t>Τέταρτο επίπεδο διάρθρωσης</a:t>
            </a:r>
          </a:p>
          <a:p>
            <a:pPr marL="2160000" lvl="4" indent="-216000">
              <a:spcBef>
                <a:spcPts val="283"/>
              </a:spcBef>
              <a:buClr>
                <a:srgbClr val="000000"/>
              </a:buClr>
              <a:buSzPct val="45000"/>
              <a:buFont typeface="Wingdings" charset="2"/>
              <a:buChar char=""/>
            </a:pPr>
            <a:r>
              <a:rPr lang="en-US" sz="2000" b="0" strike="noStrike" spc="-1">
                <a:solidFill>
                  <a:srgbClr val="FFFFFF"/>
                </a:solidFill>
                <a:latin typeface="Century Gothic"/>
              </a:rPr>
              <a:t>Πέμπτο επίπεδο διάρθρωσης</a:t>
            </a:r>
          </a:p>
          <a:p>
            <a:pPr marL="2592000" lvl="5" indent="-216000">
              <a:spcBef>
                <a:spcPts val="283"/>
              </a:spcBef>
              <a:buClr>
                <a:srgbClr val="000000"/>
              </a:buClr>
              <a:buSzPct val="45000"/>
              <a:buFont typeface="Wingdings" charset="2"/>
              <a:buChar char=""/>
            </a:pPr>
            <a:r>
              <a:rPr lang="en-US" sz="2000" b="0" strike="noStrike" spc="-1">
                <a:solidFill>
                  <a:srgbClr val="FFFFFF"/>
                </a:solidFill>
                <a:latin typeface="Century Gothic"/>
              </a:rPr>
              <a:t>Έκτο επίπεδο διάρθρωσης</a:t>
            </a:r>
          </a:p>
          <a:p>
            <a:pPr marL="3024000" lvl="6" indent="-216000">
              <a:spcBef>
                <a:spcPts val="283"/>
              </a:spcBef>
              <a:buClr>
                <a:srgbClr val="000000"/>
              </a:buClr>
              <a:buSzPct val="45000"/>
              <a:buFont typeface="Wingdings" charset="2"/>
              <a:buChar char=""/>
            </a:pPr>
            <a:r>
              <a:rPr lang="en-US" sz="2000" b="0" strike="noStrike" spc="-1">
                <a:solidFill>
                  <a:srgbClr val="FFFFFF"/>
                </a:solidFill>
                <a:latin typeface="Century Gothic"/>
              </a:rPr>
              <a:t>Έβδομο επίπεδο διάρθρωσης</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 name="Rectangle 6"/>
          <p:cNvSpPr/>
          <p:nvPr/>
        </p:nvSpPr>
        <p:spPr>
          <a:xfrm>
            <a:off x="234720" y="237600"/>
            <a:ext cx="11722320" cy="6382080"/>
          </a:xfrm>
          <a:prstGeom prst="rect">
            <a:avLst/>
          </a:prstGeom>
          <a:solidFill>
            <a:schemeClr val="tx1"/>
          </a:solidFill>
          <a:ln w="6350">
            <a:solidFill>
              <a:srgbClr val="FFFFFF">
                <a:lumMod val="75000"/>
              </a:srgbClr>
            </a:solidFill>
            <a:round/>
          </a:ln>
        </p:spPr>
        <p:style>
          <a:lnRef idx="0">
            <a:scrgbClr r="0" g="0" b="0"/>
          </a:lnRef>
          <a:fillRef idx="0">
            <a:scrgbClr r="0" g="0" b="0"/>
          </a:fillRef>
          <a:effectRef idx="0">
            <a:scrgbClr r="0" g="0" b="0"/>
          </a:effectRef>
          <a:fontRef idx="minor"/>
        </p:style>
      </p:sp>
      <p:sp>
        <p:nvSpPr>
          <p:cNvPr id="52" name="Rectangle 7"/>
          <p:cNvSpPr/>
          <p:nvPr/>
        </p:nvSpPr>
        <p:spPr>
          <a:xfrm>
            <a:off x="371880" y="374760"/>
            <a:ext cx="11448000" cy="6107760"/>
          </a:xfrm>
          <a:prstGeom prst="rect">
            <a:avLst/>
          </a:prstGeom>
          <a:solidFill>
            <a:schemeClr val="bg2"/>
          </a:solidFill>
          <a:ln w="6350">
            <a:noFill/>
          </a:ln>
        </p:spPr>
        <p:style>
          <a:lnRef idx="0">
            <a:scrgbClr r="0" g="0" b="0"/>
          </a:lnRef>
          <a:fillRef idx="0">
            <a:scrgbClr r="0" g="0" b="0"/>
          </a:fillRef>
          <a:effectRef idx="0">
            <a:scrgbClr r="0" g="0" b="0"/>
          </a:effectRef>
          <a:fontRef idx="minor"/>
        </p:style>
      </p:sp>
      <p:sp>
        <p:nvSpPr>
          <p:cNvPr id="53" name="PlaceHolder 1"/>
          <p:cNvSpPr>
            <a:spLocks noGrp="1"/>
          </p:cNvSpPr>
          <p:nvPr>
            <p:ph type="title"/>
          </p:nvPr>
        </p:nvSpPr>
        <p:spPr>
          <a:xfrm>
            <a:off x="1066680" y="642600"/>
            <a:ext cx="10058040" cy="1371240"/>
          </a:xfrm>
          <a:prstGeom prst="rect">
            <a:avLst/>
          </a:prstGeom>
          <a:noFill/>
          <a:ln w="0">
            <a:noFill/>
          </a:ln>
        </p:spPr>
        <p:txBody>
          <a:bodyPr anchor="ctr">
            <a:noAutofit/>
          </a:bodyPr>
          <a:lstStyle/>
          <a:p>
            <a:pPr>
              <a:lnSpc>
                <a:spcPct val="90000"/>
              </a:lnSpc>
              <a:buNone/>
            </a:pPr>
            <a:r>
              <a:rPr lang="el-GR" sz="4800" b="0" strike="noStrike" spc="-1">
                <a:solidFill>
                  <a:srgbClr val="FFFFFF"/>
                </a:solidFill>
                <a:latin typeface="Century Gothic"/>
              </a:rPr>
              <a:t>Κάντε κλικ για να επεξεργαστείτε τον τίτλο υποδείγματος</a:t>
            </a:r>
            <a:endParaRPr lang="en-US" sz="4800" b="0" strike="noStrike" spc="-1">
              <a:solidFill>
                <a:srgbClr val="FFFFFF"/>
              </a:solidFill>
              <a:latin typeface="Century Gothic"/>
            </a:endParaRPr>
          </a:p>
        </p:txBody>
      </p:sp>
      <p:sp>
        <p:nvSpPr>
          <p:cNvPr id="54" name="PlaceHolder 2"/>
          <p:cNvSpPr>
            <a:spLocks noGrp="1"/>
          </p:cNvSpPr>
          <p:nvPr>
            <p:ph type="body"/>
          </p:nvPr>
        </p:nvSpPr>
        <p:spPr>
          <a:xfrm>
            <a:off x="1066680" y="2103120"/>
            <a:ext cx="4754520" cy="3748680"/>
          </a:xfrm>
          <a:prstGeom prst="rect">
            <a:avLst/>
          </a:prstGeom>
          <a:noFill/>
          <a:ln w="0">
            <a:noFill/>
          </a:ln>
        </p:spPr>
        <p:txBody>
          <a:bodyPr anchor="t">
            <a:noAutofit/>
          </a:bodyPr>
          <a:lstStyle/>
          <a:p>
            <a:pPr marL="182880" indent="-182880">
              <a:lnSpc>
                <a:spcPct val="100000"/>
              </a:lnSpc>
              <a:spcBef>
                <a:spcPts val="901"/>
              </a:spcBef>
              <a:buClr>
                <a:srgbClr val="EFEBE9"/>
              </a:buClr>
              <a:buFont typeface="Arial"/>
              <a:buChar char="•"/>
            </a:pPr>
            <a:r>
              <a:rPr lang="el-GR" sz="1800" b="0" strike="noStrike" spc="-1">
                <a:solidFill>
                  <a:srgbClr val="FFFFFF"/>
                </a:solidFill>
                <a:latin typeface="Century Gothic"/>
              </a:rPr>
              <a:t>Στυλ κειμένου υποδείγματος</a:t>
            </a:r>
            <a:endParaRPr lang="en-US" sz="1800" b="0" strike="noStrike" spc="-1">
              <a:solidFill>
                <a:srgbClr val="FFFFFF"/>
              </a:solidFill>
              <a:latin typeface="Century Gothic"/>
            </a:endParaRPr>
          </a:p>
          <a:p>
            <a:pPr marL="457200" lvl="1" indent="-182880">
              <a:lnSpc>
                <a:spcPct val="100000"/>
              </a:lnSpc>
              <a:spcBef>
                <a:spcPts val="499"/>
              </a:spcBef>
              <a:buClr>
                <a:srgbClr val="EFEBE9"/>
              </a:buClr>
              <a:buFont typeface="Arial"/>
              <a:buChar char="•"/>
            </a:pPr>
            <a:r>
              <a:rPr lang="el-GR" sz="1600" b="0" strike="noStrike" spc="-1">
                <a:solidFill>
                  <a:srgbClr val="FFFFFF"/>
                </a:solidFill>
                <a:latin typeface="Century Gothic"/>
              </a:rPr>
              <a:t>Δεύτερο επίπεδο</a:t>
            </a:r>
            <a:endParaRPr lang="en-US" sz="1600" b="0" strike="noStrike" spc="-1">
              <a:solidFill>
                <a:srgbClr val="FFFFFF"/>
              </a:solidFill>
              <a:latin typeface="Century Gothic"/>
            </a:endParaRPr>
          </a:p>
          <a:p>
            <a:pPr marL="731520" lvl="2" indent="-182880">
              <a:lnSpc>
                <a:spcPct val="100000"/>
              </a:lnSpc>
              <a:spcBef>
                <a:spcPts val="499"/>
              </a:spcBef>
              <a:buClr>
                <a:srgbClr val="EFEBE9"/>
              </a:buClr>
              <a:buFont typeface="Arial"/>
              <a:buChar char="•"/>
            </a:pPr>
            <a:r>
              <a:rPr lang="el-GR" sz="1400" b="0" strike="noStrike" spc="-1">
                <a:solidFill>
                  <a:srgbClr val="FFFFFF"/>
                </a:solidFill>
                <a:latin typeface="Century Gothic"/>
              </a:rPr>
              <a:t>Τρίτο επίπεδο</a:t>
            </a:r>
            <a:endParaRPr lang="en-US" sz="1400" b="0" strike="noStrike" spc="-1">
              <a:solidFill>
                <a:srgbClr val="FFFFFF"/>
              </a:solidFill>
              <a:latin typeface="Century Gothic"/>
            </a:endParaRPr>
          </a:p>
          <a:p>
            <a:pPr marL="1005840" lvl="3" indent="-182880">
              <a:lnSpc>
                <a:spcPct val="100000"/>
              </a:lnSpc>
              <a:spcBef>
                <a:spcPts val="499"/>
              </a:spcBef>
              <a:buClr>
                <a:srgbClr val="EFEBE9"/>
              </a:buClr>
              <a:buFont typeface="Arial"/>
              <a:buChar char="•"/>
            </a:pPr>
            <a:r>
              <a:rPr lang="el-GR" sz="1400" b="0" strike="noStrike" spc="-1">
                <a:solidFill>
                  <a:srgbClr val="FFFFFF"/>
                </a:solidFill>
                <a:latin typeface="Century Gothic"/>
              </a:rPr>
              <a:t>Τέταρτο επίπεδο</a:t>
            </a:r>
            <a:endParaRPr lang="en-US" sz="1400" b="0" strike="noStrike" spc="-1">
              <a:solidFill>
                <a:srgbClr val="FFFFFF"/>
              </a:solidFill>
              <a:latin typeface="Century Gothic"/>
            </a:endParaRPr>
          </a:p>
          <a:p>
            <a:pPr marL="1280160" lvl="4" indent="-182880">
              <a:lnSpc>
                <a:spcPct val="100000"/>
              </a:lnSpc>
              <a:spcBef>
                <a:spcPts val="499"/>
              </a:spcBef>
              <a:buClr>
                <a:srgbClr val="EFEBE9"/>
              </a:buClr>
              <a:buFont typeface="Arial"/>
              <a:buChar char="•"/>
            </a:pPr>
            <a:r>
              <a:rPr lang="el-GR" sz="1400" b="0" strike="noStrike" spc="-1">
                <a:solidFill>
                  <a:srgbClr val="FFFFFF"/>
                </a:solidFill>
                <a:latin typeface="Century Gothic"/>
              </a:rPr>
              <a:t>Πέμπτο επίπεδο</a:t>
            </a:r>
            <a:endParaRPr lang="en-US" sz="1400" b="0" strike="noStrike" spc="-1">
              <a:solidFill>
                <a:srgbClr val="FFFFFF"/>
              </a:solidFill>
              <a:latin typeface="Century Gothic"/>
            </a:endParaRPr>
          </a:p>
        </p:txBody>
      </p:sp>
      <p:sp>
        <p:nvSpPr>
          <p:cNvPr id="55" name="PlaceHolder 3"/>
          <p:cNvSpPr>
            <a:spLocks noGrp="1"/>
          </p:cNvSpPr>
          <p:nvPr>
            <p:ph type="body"/>
          </p:nvPr>
        </p:nvSpPr>
        <p:spPr>
          <a:xfrm>
            <a:off x="6370200" y="2103120"/>
            <a:ext cx="4754520" cy="3748680"/>
          </a:xfrm>
          <a:prstGeom prst="rect">
            <a:avLst/>
          </a:prstGeom>
          <a:noFill/>
          <a:ln w="0">
            <a:noFill/>
          </a:ln>
        </p:spPr>
        <p:txBody>
          <a:bodyPr anchor="t">
            <a:noAutofit/>
          </a:bodyPr>
          <a:lstStyle/>
          <a:p>
            <a:pPr marL="182880" indent="-182880">
              <a:lnSpc>
                <a:spcPct val="100000"/>
              </a:lnSpc>
              <a:spcBef>
                <a:spcPts val="901"/>
              </a:spcBef>
              <a:buClr>
                <a:srgbClr val="EFEBE9"/>
              </a:buClr>
              <a:buFont typeface="Arial"/>
              <a:buChar char="•"/>
            </a:pPr>
            <a:r>
              <a:rPr lang="el-GR" sz="1800" b="0" strike="noStrike" spc="-1">
                <a:solidFill>
                  <a:srgbClr val="FFFFFF"/>
                </a:solidFill>
                <a:latin typeface="Century Gothic"/>
              </a:rPr>
              <a:t>Στυλ κειμένου υποδείγματος</a:t>
            </a:r>
            <a:endParaRPr lang="en-US" sz="1800" b="0" strike="noStrike" spc="-1">
              <a:solidFill>
                <a:srgbClr val="FFFFFF"/>
              </a:solidFill>
              <a:latin typeface="Century Gothic"/>
            </a:endParaRPr>
          </a:p>
          <a:p>
            <a:pPr marL="457200" lvl="1" indent="-182880">
              <a:lnSpc>
                <a:spcPct val="100000"/>
              </a:lnSpc>
              <a:spcBef>
                <a:spcPts val="499"/>
              </a:spcBef>
              <a:buClr>
                <a:srgbClr val="EFEBE9"/>
              </a:buClr>
              <a:buFont typeface="Arial"/>
              <a:buChar char="•"/>
            </a:pPr>
            <a:r>
              <a:rPr lang="el-GR" sz="1600" b="0" strike="noStrike" spc="-1">
                <a:solidFill>
                  <a:srgbClr val="FFFFFF"/>
                </a:solidFill>
                <a:latin typeface="Century Gothic"/>
              </a:rPr>
              <a:t>Δεύτερο επίπεδο</a:t>
            </a:r>
            <a:endParaRPr lang="en-US" sz="1600" b="0" strike="noStrike" spc="-1">
              <a:solidFill>
                <a:srgbClr val="FFFFFF"/>
              </a:solidFill>
              <a:latin typeface="Century Gothic"/>
            </a:endParaRPr>
          </a:p>
          <a:p>
            <a:pPr marL="731520" lvl="2" indent="-182880">
              <a:lnSpc>
                <a:spcPct val="100000"/>
              </a:lnSpc>
              <a:spcBef>
                <a:spcPts val="499"/>
              </a:spcBef>
              <a:buClr>
                <a:srgbClr val="EFEBE9"/>
              </a:buClr>
              <a:buFont typeface="Arial"/>
              <a:buChar char="•"/>
            </a:pPr>
            <a:r>
              <a:rPr lang="el-GR" sz="1400" b="0" strike="noStrike" spc="-1">
                <a:solidFill>
                  <a:srgbClr val="FFFFFF"/>
                </a:solidFill>
                <a:latin typeface="Century Gothic"/>
              </a:rPr>
              <a:t>Τρίτο επίπεδο</a:t>
            </a:r>
            <a:endParaRPr lang="en-US" sz="1400" b="0" strike="noStrike" spc="-1">
              <a:solidFill>
                <a:srgbClr val="FFFFFF"/>
              </a:solidFill>
              <a:latin typeface="Century Gothic"/>
            </a:endParaRPr>
          </a:p>
          <a:p>
            <a:pPr marL="1005840" lvl="3" indent="-182880">
              <a:lnSpc>
                <a:spcPct val="100000"/>
              </a:lnSpc>
              <a:spcBef>
                <a:spcPts val="499"/>
              </a:spcBef>
              <a:buClr>
                <a:srgbClr val="EFEBE9"/>
              </a:buClr>
              <a:buFont typeface="Arial"/>
              <a:buChar char="•"/>
            </a:pPr>
            <a:r>
              <a:rPr lang="el-GR" sz="1400" b="0" strike="noStrike" spc="-1">
                <a:solidFill>
                  <a:srgbClr val="FFFFFF"/>
                </a:solidFill>
                <a:latin typeface="Century Gothic"/>
              </a:rPr>
              <a:t>Τέταρτο επίπεδο</a:t>
            </a:r>
            <a:endParaRPr lang="en-US" sz="1400" b="0" strike="noStrike" spc="-1">
              <a:solidFill>
                <a:srgbClr val="FFFFFF"/>
              </a:solidFill>
              <a:latin typeface="Century Gothic"/>
            </a:endParaRPr>
          </a:p>
          <a:p>
            <a:pPr marL="1280160" lvl="4" indent="-182880">
              <a:lnSpc>
                <a:spcPct val="100000"/>
              </a:lnSpc>
              <a:spcBef>
                <a:spcPts val="499"/>
              </a:spcBef>
              <a:buClr>
                <a:srgbClr val="EFEBE9"/>
              </a:buClr>
              <a:buFont typeface="Arial"/>
              <a:buChar char="•"/>
            </a:pPr>
            <a:r>
              <a:rPr lang="el-GR" sz="1400" b="0" strike="noStrike" spc="-1">
                <a:solidFill>
                  <a:srgbClr val="FFFFFF"/>
                </a:solidFill>
                <a:latin typeface="Century Gothic"/>
              </a:rPr>
              <a:t>Πέμπτο επίπεδο</a:t>
            </a:r>
            <a:endParaRPr lang="en-US" sz="1400" b="0" strike="noStrike" spc="-1">
              <a:solidFill>
                <a:srgbClr val="FFFFFF"/>
              </a:solidFill>
              <a:latin typeface="Century Gothic"/>
            </a:endParaRPr>
          </a:p>
        </p:txBody>
      </p:sp>
      <p:sp>
        <p:nvSpPr>
          <p:cNvPr id="56" name="PlaceHolder 4"/>
          <p:cNvSpPr>
            <a:spLocks noGrp="1"/>
          </p:cNvSpPr>
          <p:nvPr>
            <p:ph type="dt" idx="4"/>
          </p:nvPr>
        </p:nvSpPr>
        <p:spPr>
          <a:xfrm>
            <a:off x="389520" y="6214680"/>
            <a:ext cx="2742840" cy="255600"/>
          </a:xfrm>
          <a:prstGeom prst="rect">
            <a:avLst/>
          </a:prstGeom>
          <a:noFill/>
          <a:ln w="0">
            <a:noFill/>
          </a:ln>
        </p:spPr>
        <p:txBody>
          <a:bodyPr anchor="b">
            <a:noAutofit/>
          </a:bodyPr>
          <a:lstStyle>
            <a:lvl1pPr>
              <a:lnSpc>
                <a:spcPct val="100000"/>
              </a:lnSpc>
              <a:buNone/>
              <a:defRPr lang="el-GR" sz="1000" b="0" strike="noStrike" spc="-1">
                <a:solidFill>
                  <a:srgbClr val="E5DEDB"/>
                </a:solidFill>
                <a:latin typeface="Century Gothic"/>
              </a:defRPr>
            </a:lvl1pPr>
          </a:lstStyle>
          <a:p>
            <a:pPr>
              <a:lnSpc>
                <a:spcPct val="100000"/>
              </a:lnSpc>
              <a:buNone/>
            </a:pPr>
            <a:r>
              <a:rPr lang="el-GR" sz="1000" b="0" strike="noStrike" spc="-1">
                <a:solidFill>
                  <a:srgbClr val="E5DEDB"/>
                </a:solidFill>
                <a:latin typeface="Century Gothic"/>
              </a:rPr>
              <a:t>&lt;ημερομηνία/ώρα&gt;</a:t>
            </a:r>
            <a:endParaRPr lang="el-GR" sz="1000" b="0" strike="noStrike" spc="-1">
              <a:latin typeface="Times New Roman"/>
            </a:endParaRPr>
          </a:p>
        </p:txBody>
      </p:sp>
      <p:sp>
        <p:nvSpPr>
          <p:cNvPr id="57" name="PlaceHolder 5"/>
          <p:cNvSpPr>
            <a:spLocks noGrp="1"/>
          </p:cNvSpPr>
          <p:nvPr>
            <p:ph type="ftr" idx="5"/>
          </p:nvPr>
        </p:nvSpPr>
        <p:spPr>
          <a:xfrm>
            <a:off x="3489840" y="6214680"/>
            <a:ext cx="5211720" cy="255600"/>
          </a:xfrm>
          <a:prstGeom prst="rect">
            <a:avLst/>
          </a:prstGeom>
          <a:noFill/>
          <a:ln w="0">
            <a:noFill/>
          </a:ln>
        </p:spPr>
        <p:txBody>
          <a:bodyPr anchor="b">
            <a:noAutofit/>
          </a:bodyPr>
          <a:lstStyle>
            <a:lvl1pPr algn="ctr">
              <a:buNone/>
              <a:defRPr lang="el-GR" sz="1400" b="0" strike="noStrike" spc="-1">
                <a:latin typeface="Times New Roman"/>
              </a:defRPr>
            </a:lvl1pPr>
          </a:lstStyle>
          <a:p>
            <a:pPr algn="ctr">
              <a:buNone/>
            </a:pPr>
            <a:r>
              <a:rPr lang="el-GR" sz="1400" b="0" strike="noStrike" spc="-1">
                <a:latin typeface="Times New Roman"/>
              </a:rPr>
              <a:t>&lt;υποσέλιδο&gt;</a:t>
            </a:r>
          </a:p>
        </p:txBody>
      </p:sp>
      <p:sp>
        <p:nvSpPr>
          <p:cNvPr id="58" name="PlaceHolder 6"/>
          <p:cNvSpPr>
            <a:spLocks noGrp="1"/>
          </p:cNvSpPr>
          <p:nvPr>
            <p:ph type="sldNum" idx="6"/>
          </p:nvPr>
        </p:nvSpPr>
        <p:spPr>
          <a:xfrm>
            <a:off x="10348560" y="6214680"/>
            <a:ext cx="1462680" cy="255600"/>
          </a:xfrm>
          <a:prstGeom prst="rect">
            <a:avLst/>
          </a:prstGeom>
          <a:noFill/>
          <a:ln w="0">
            <a:noFill/>
          </a:ln>
        </p:spPr>
        <p:txBody>
          <a:bodyPr anchor="b">
            <a:noAutofit/>
          </a:bodyPr>
          <a:lstStyle>
            <a:lvl1pPr algn="r">
              <a:lnSpc>
                <a:spcPct val="100000"/>
              </a:lnSpc>
              <a:buNone/>
              <a:defRPr lang="el-GR" sz="1000" b="0" strike="noStrike" spc="-1">
                <a:solidFill>
                  <a:srgbClr val="E5DEDB"/>
                </a:solidFill>
                <a:latin typeface="Century Gothic"/>
              </a:defRPr>
            </a:lvl1pPr>
          </a:lstStyle>
          <a:p>
            <a:pPr algn="r">
              <a:lnSpc>
                <a:spcPct val="100000"/>
              </a:lnSpc>
              <a:buNone/>
            </a:pPr>
            <a:fld id="{2808041A-E80A-4DB0-9EA0-49EBC3E9873B}" type="slidenum">
              <a:rPr lang="el-GR" sz="1000" b="0" strike="noStrike" spc="-1">
                <a:solidFill>
                  <a:srgbClr val="E5DEDB"/>
                </a:solidFill>
                <a:latin typeface="Century Gothic"/>
              </a:rPr>
              <a:t>‹#›</a:t>
            </a:fld>
            <a:endParaRPr lang="el-GR" sz="10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5" name="Rectangle 6"/>
          <p:cNvSpPr/>
          <p:nvPr/>
        </p:nvSpPr>
        <p:spPr>
          <a:xfrm>
            <a:off x="234720" y="237600"/>
            <a:ext cx="11722320" cy="6382080"/>
          </a:xfrm>
          <a:prstGeom prst="rect">
            <a:avLst/>
          </a:prstGeom>
          <a:solidFill>
            <a:schemeClr val="tx1"/>
          </a:solidFill>
          <a:ln w="6350">
            <a:solidFill>
              <a:srgbClr val="FFFFFF">
                <a:lumMod val="75000"/>
              </a:srgbClr>
            </a:solidFill>
            <a:round/>
          </a:ln>
        </p:spPr>
        <p:style>
          <a:lnRef idx="0">
            <a:scrgbClr r="0" g="0" b="0"/>
          </a:lnRef>
          <a:fillRef idx="0">
            <a:scrgbClr r="0" g="0" b="0"/>
          </a:fillRef>
          <a:effectRef idx="0">
            <a:scrgbClr r="0" g="0" b="0"/>
          </a:effectRef>
          <a:fontRef idx="minor"/>
        </p:style>
      </p:sp>
      <p:sp>
        <p:nvSpPr>
          <p:cNvPr id="96" name="Rectangle 7"/>
          <p:cNvSpPr/>
          <p:nvPr/>
        </p:nvSpPr>
        <p:spPr>
          <a:xfrm>
            <a:off x="371880" y="374760"/>
            <a:ext cx="11448000" cy="6107760"/>
          </a:xfrm>
          <a:prstGeom prst="rect">
            <a:avLst/>
          </a:prstGeom>
          <a:solidFill>
            <a:schemeClr val="bg2"/>
          </a:solidFill>
          <a:ln w="6350">
            <a:noFill/>
          </a:ln>
        </p:spPr>
        <p:style>
          <a:lnRef idx="0">
            <a:scrgbClr r="0" g="0" b="0"/>
          </a:lnRef>
          <a:fillRef idx="0">
            <a:scrgbClr r="0" g="0" b="0"/>
          </a:fillRef>
          <a:effectRef idx="0">
            <a:scrgbClr r="0" g="0" b="0"/>
          </a:effectRef>
          <a:fontRef idx="minor"/>
        </p:style>
      </p:sp>
      <p:sp>
        <p:nvSpPr>
          <p:cNvPr id="97" name="PlaceHolder 1"/>
          <p:cNvSpPr>
            <a:spLocks noGrp="1"/>
          </p:cNvSpPr>
          <p:nvPr>
            <p:ph type="title"/>
          </p:nvPr>
        </p:nvSpPr>
        <p:spPr>
          <a:xfrm>
            <a:off x="1066680" y="642600"/>
            <a:ext cx="10058040" cy="1371240"/>
          </a:xfrm>
          <a:prstGeom prst="rect">
            <a:avLst/>
          </a:prstGeom>
          <a:noFill/>
          <a:ln w="0">
            <a:noFill/>
          </a:ln>
        </p:spPr>
        <p:txBody>
          <a:bodyPr anchor="ctr">
            <a:noAutofit/>
          </a:bodyPr>
          <a:lstStyle/>
          <a:p>
            <a:pPr>
              <a:lnSpc>
                <a:spcPct val="90000"/>
              </a:lnSpc>
              <a:buNone/>
            </a:pPr>
            <a:r>
              <a:rPr lang="el-GR" sz="4800" b="0" strike="noStrike" spc="-1">
                <a:solidFill>
                  <a:srgbClr val="FFFFFF"/>
                </a:solidFill>
                <a:latin typeface="Century Gothic"/>
              </a:rPr>
              <a:t>Κάντε κλικ για να επεξεργαστείτε τον τίτλο υποδείγματος</a:t>
            </a:r>
            <a:endParaRPr lang="en-US" sz="4800" b="0" strike="noStrike" spc="-1">
              <a:solidFill>
                <a:srgbClr val="FFFFFF"/>
              </a:solidFill>
              <a:latin typeface="Century Gothic"/>
            </a:endParaRPr>
          </a:p>
        </p:txBody>
      </p:sp>
      <p:sp>
        <p:nvSpPr>
          <p:cNvPr id="98" name="PlaceHolder 2"/>
          <p:cNvSpPr>
            <a:spLocks noGrp="1"/>
          </p:cNvSpPr>
          <p:nvPr>
            <p:ph type="body"/>
          </p:nvPr>
        </p:nvSpPr>
        <p:spPr>
          <a:xfrm>
            <a:off x="1066680" y="2103120"/>
            <a:ext cx="10058040" cy="3931560"/>
          </a:xfrm>
          <a:prstGeom prst="rect">
            <a:avLst/>
          </a:prstGeom>
          <a:noFill/>
          <a:ln w="0">
            <a:noFill/>
          </a:ln>
        </p:spPr>
        <p:txBody>
          <a:bodyPr anchor="t">
            <a:noAutofit/>
          </a:bodyPr>
          <a:lstStyle/>
          <a:p>
            <a:pPr marL="182880" indent="-182880">
              <a:lnSpc>
                <a:spcPct val="100000"/>
              </a:lnSpc>
              <a:spcBef>
                <a:spcPts val="901"/>
              </a:spcBef>
              <a:buClr>
                <a:srgbClr val="EFEBE9"/>
              </a:buClr>
              <a:buFont typeface="Arial"/>
              <a:buChar char="•"/>
            </a:pPr>
            <a:r>
              <a:rPr lang="el-GR" sz="1800" b="0" strike="noStrike" spc="-1">
                <a:solidFill>
                  <a:srgbClr val="FFFFFF"/>
                </a:solidFill>
                <a:latin typeface="Century Gothic"/>
              </a:rPr>
              <a:t>Στυλ κειμένου υποδείγματος</a:t>
            </a:r>
            <a:endParaRPr lang="en-US" sz="1800" b="0" strike="noStrike" spc="-1">
              <a:solidFill>
                <a:srgbClr val="FFFFFF"/>
              </a:solidFill>
              <a:latin typeface="Century Gothic"/>
            </a:endParaRPr>
          </a:p>
          <a:p>
            <a:pPr marL="457200" lvl="1" indent="-182880">
              <a:lnSpc>
                <a:spcPct val="100000"/>
              </a:lnSpc>
              <a:spcBef>
                <a:spcPts val="499"/>
              </a:spcBef>
              <a:buClr>
                <a:srgbClr val="EFEBE9"/>
              </a:buClr>
              <a:buFont typeface="Arial"/>
              <a:buChar char="•"/>
            </a:pPr>
            <a:r>
              <a:rPr lang="el-GR" sz="1600" b="0" strike="noStrike" spc="-1">
                <a:solidFill>
                  <a:srgbClr val="FFFFFF"/>
                </a:solidFill>
                <a:latin typeface="Century Gothic"/>
              </a:rPr>
              <a:t>Δεύτερο επίπεδο</a:t>
            </a:r>
            <a:endParaRPr lang="en-US" sz="1600" b="0" strike="noStrike" spc="-1">
              <a:solidFill>
                <a:srgbClr val="FFFFFF"/>
              </a:solidFill>
              <a:latin typeface="Century Gothic"/>
            </a:endParaRPr>
          </a:p>
          <a:p>
            <a:pPr marL="731520" lvl="2" indent="-182880">
              <a:lnSpc>
                <a:spcPct val="100000"/>
              </a:lnSpc>
              <a:spcBef>
                <a:spcPts val="499"/>
              </a:spcBef>
              <a:buClr>
                <a:srgbClr val="EFEBE9"/>
              </a:buClr>
              <a:buFont typeface="Arial"/>
              <a:buChar char="•"/>
            </a:pPr>
            <a:r>
              <a:rPr lang="el-GR" sz="1400" b="0" strike="noStrike" spc="-1">
                <a:solidFill>
                  <a:srgbClr val="FFFFFF"/>
                </a:solidFill>
                <a:latin typeface="Century Gothic"/>
              </a:rPr>
              <a:t>Τρίτο επίπεδο</a:t>
            </a:r>
            <a:endParaRPr lang="en-US" sz="1400" b="0" strike="noStrike" spc="-1">
              <a:solidFill>
                <a:srgbClr val="FFFFFF"/>
              </a:solidFill>
              <a:latin typeface="Century Gothic"/>
            </a:endParaRPr>
          </a:p>
          <a:p>
            <a:pPr marL="1005840" lvl="3" indent="-182880">
              <a:lnSpc>
                <a:spcPct val="100000"/>
              </a:lnSpc>
              <a:spcBef>
                <a:spcPts val="499"/>
              </a:spcBef>
              <a:buClr>
                <a:srgbClr val="EFEBE9"/>
              </a:buClr>
              <a:buFont typeface="Arial"/>
              <a:buChar char="•"/>
            </a:pPr>
            <a:r>
              <a:rPr lang="el-GR" sz="1400" b="0" strike="noStrike" spc="-1">
                <a:solidFill>
                  <a:srgbClr val="FFFFFF"/>
                </a:solidFill>
                <a:latin typeface="Century Gothic"/>
              </a:rPr>
              <a:t>Τέταρτο επίπεδο</a:t>
            </a:r>
            <a:endParaRPr lang="en-US" sz="1400" b="0" strike="noStrike" spc="-1">
              <a:solidFill>
                <a:srgbClr val="FFFFFF"/>
              </a:solidFill>
              <a:latin typeface="Century Gothic"/>
            </a:endParaRPr>
          </a:p>
          <a:p>
            <a:pPr marL="1280160" lvl="4" indent="-182880">
              <a:lnSpc>
                <a:spcPct val="100000"/>
              </a:lnSpc>
              <a:spcBef>
                <a:spcPts val="499"/>
              </a:spcBef>
              <a:buClr>
                <a:srgbClr val="EFEBE9"/>
              </a:buClr>
              <a:buFont typeface="Arial"/>
              <a:buChar char="•"/>
            </a:pPr>
            <a:r>
              <a:rPr lang="el-GR" sz="1400" b="0" strike="noStrike" spc="-1">
                <a:solidFill>
                  <a:srgbClr val="FFFFFF"/>
                </a:solidFill>
                <a:latin typeface="Century Gothic"/>
              </a:rPr>
              <a:t>Πέμπτο επίπεδο</a:t>
            </a:r>
            <a:endParaRPr lang="en-US" sz="1400" b="0" strike="noStrike" spc="-1">
              <a:solidFill>
                <a:srgbClr val="FFFFFF"/>
              </a:solidFill>
              <a:latin typeface="Century Gothic"/>
            </a:endParaRPr>
          </a:p>
        </p:txBody>
      </p:sp>
      <p:sp>
        <p:nvSpPr>
          <p:cNvPr id="99" name="PlaceHolder 3"/>
          <p:cNvSpPr>
            <a:spLocks noGrp="1"/>
          </p:cNvSpPr>
          <p:nvPr>
            <p:ph type="dt" idx="7"/>
          </p:nvPr>
        </p:nvSpPr>
        <p:spPr>
          <a:xfrm>
            <a:off x="389520" y="6214680"/>
            <a:ext cx="2742840" cy="255600"/>
          </a:xfrm>
          <a:prstGeom prst="rect">
            <a:avLst/>
          </a:prstGeom>
          <a:noFill/>
          <a:ln w="0">
            <a:noFill/>
          </a:ln>
        </p:spPr>
        <p:txBody>
          <a:bodyPr anchor="b">
            <a:noAutofit/>
          </a:bodyPr>
          <a:lstStyle>
            <a:lvl1pPr>
              <a:lnSpc>
                <a:spcPct val="100000"/>
              </a:lnSpc>
              <a:buNone/>
              <a:defRPr lang="el-GR" sz="1000" b="0" strike="noStrike" spc="-1">
                <a:solidFill>
                  <a:srgbClr val="E5DEDB"/>
                </a:solidFill>
                <a:latin typeface="Century Gothic"/>
              </a:defRPr>
            </a:lvl1pPr>
          </a:lstStyle>
          <a:p>
            <a:pPr>
              <a:lnSpc>
                <a:spcPct val="100000"/>
              </a:lnSpc>
              <a:buNone/>
            </a:pPr>
            <a:r>
              <a:rPr lang="el-GR" sz="1000" b="0" strike="noStrike" spc="-1">
                <a:solidFill>
                  <a:srgbClr val="E5DEDB"/>
                </a:solidFill>
                <a:latin typeface="Century Gothic"/>
              </a:rPr>
              <a:t>&lt;ημερομηνία/ώρα&gt;</a:t>
            </a:r>
            <a:endParaRPr lang="el-GR" sz="1000" b="0" strike="noStrike" spc="-1">
              <a:latin typeface="Times New Roman"/>
            </a:endParaRPr>
          </a:p>
        </p:txBody>
      </p:sp>
      <p:sp>
        <p:nvSpPr>
          <p:cNvPr id="100" name="PlaceHolder 4"/>
          <p:cNvSpPr>
            <a:spLocks noGrp="1"/>
          </p:cNvSpPr>
          <p:nvPr>
            <p:ph type="ftr" idx="8"/>
          </p:nvPr>
        </p:nvSpPr>
        <p:spPr>
          <a:xfrm>
            <a:off x="3489840" y="6214680"/>
            <a:ext cx="5211720" cy="255600"/>
          </a:xfrm>
          <a:prstGeom prst="rect">
            <a:avLst/>
          </a:prstGeom>
          <a:noFill/>
          <a:ln w="0">
            <a:noFill/>
          </a:ln>
        </p:spPr>
        <p:txBody>
          <a:bodyPr anchor="b">
            <a:noAutofit/>
          </a:bodyPr>
          <a:lstStyle>
            <a:lvl1pPr algn="ctr">
              <a:buNone/>
              <a:defRPr lang="el-GR" sz="1400" b="0" strike="noStrike" spc="-1">
                <a:latin typeface="Times New Roman"/>
              </a:defRPr>
            </a:lvl1pPr>
          </a:lstStyle>
          <a:p>
            <a:pPr algn="ctr">
              <a:buNone/>
            </a:pPr>
            <a:r>
              <a:rPr lang="el-GR" sz="1400" b="0" strike="noStrike" spc="-1">
                <a:latin typeface="Times New Roman"/>
              </a:rPr>
              <a:t>&lt;υποσέλιδο&gt;</a:t>
            </a:r>
          </a:p>
        </p:txBody>
      </p:sp>
      <p:sp>
        <p:nvSpPr>
          <p:cNvPr id="101" name="PlaceHolder 5"/>
          <p:cNvSpPr>
            <a:spLocks noGrp="1"/>
          </p:cNvSpPr>
          <p:nvPr>
            <p:ph type="sldNum" idx="9"/>
          </p:nvPr>
        </p:nvSpPr>
        <p:spPr>
          <a:xfrm>
            <a:off x="10348560" y="6214680"/>
            <a:ext cx="1462680" cy="255600"/>
          </a:xfrm>
          <a:prstGeom prst="rect">
            <a:avLst/>
          </a:prstGeom>
          <a:noFill/>
          <a:ln w="0">
            <a:noFill/>
          </a:ln>
        </p:spPr>
        <p:txBody>
          <a:bodyPr anchor="b">
            <a:noAutofit/>
          </a:bodyPr>
          <a:lstStyle>
            <a:lvl1pPr algn="r">
              <a:lnSpc>
                <a:spcPct val="100000"/>
              </a:lnSpc>
              <a:buNone/>
              <a:defRPr lang="el-GR" sz="1000" b="0" strike="noStrike" spc="-1">
                <a:solidFill>
                  <a:srgbClr val="E5DEDB"/>
                </a:solidFill>
                <a:latin typeface="Century Gothic"/>
              </a:defRPr>
            </a:lvl1pPr>
          </a:lstStyle>
          <a:p>
            <a:pPr algn="r">
              <a:lnSpc>
                <a:spcPct val="100000"/>
              </a:lnSpc>
              <a:buNone/>
            </a:pPr>
            <a:fld id="{F80D13E2-CA65-4491-BE97-277A6FC76F96}" type="slidenum">
              <a:rPr lang="el-GR" sz="1000" b="0" strike="noStrike" spc="-1">
                <a:solidFill>
                  <a:srgbClr val="E5DEDB"/>
                </a:solidFill>
                <a:latin typeface="Century Gothic"/>
              </a:rPr>
              <a:t>‹#›</a:t>
            </a:fld>
            <a:endParaRPr lang="el-GR" sz="10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 name="PlaceHolder 1"/>
          <p:cNvSpPr>
            <a:spLocks noGrp="1"/>
          </p:cNvSpPr>
          <p:nvPr>
            <p:ph type="title"/>
          </p:nvPr>
        </p:nvSpPr>
        <p:spPr>
          <a:xfrm>
            <a:off x="1561680" y="2091240"/>
            <a:ext cx="9068400" cy="2590560"/>
          </a:xfrm>
          <a:prstGeom prst="rect">
            <a:avLst/>
          </a:prstGeom>
          <a:noFill/>
          <a:ln w="0">
            <a:noFill/>
          </a:ln>
        </p:spPr>
        <p:txBody>
          <a:bodyPr anchor="ctr">
            <a:noAutofit/>
          </a:bodyPr>
          <a:lstStyle/>
          <a:p>
            <a:pPr algn="ctr">
              <a:lnSpc>
                <a:spcPct val="83000"/>
              </a:lnSpc>
              <a:buNone/>
            </a:pPr>
            <a:r>
              <a:rPr lang="el-GR" sz="7200" b="0" strike="noStrike" cap="all" spc="-100" dirty="0">
                <a:solidFill>
                  <a:srgbClr val="FFFFFF"/>
                </a:solidFill>
                <a:latin typeface="Century Gothic"/>
              </a:rPr>
              <a:t>ΓΙΑ ΤΗΝ ΠΑΤΡΙΔΑ</a:t>
            </a:r>
            <a:r>
              <a:rPr dirty="0"/>
              <a:t/>
            </a:r>
            <a:br>
              <a:rPr dirty="0"/>
            </a:br>
            <a:r>
              <a:rPr lang="el-GR" sz="7200" b="0" strike="noStrike" cap="all" spc="-100" dirty="0" err="1" smtClean="0">
                <a:solidFill>
                  <a:srgbClr val="FFFFFF"/>
                </a:solidFill>
                <a:latin typeface="Century Gothic"/>
              </a:rPr>
              <a:t>Πηνελοπη</a:t>
            </a:r>
            <a:r>
              <a:rPr lang="el-GR" sz="7200" b="0" strike="noStrike" cap="all" spc="-100" dirty="0" smtClean="0">
                <a:solidFill>
                  <a:srgbClr val="FFFFFF"/>
                </a:solidFill>
                <a:latin typeface="Century Gothic"/>
              </a:rPr>
              <a:t> </a:t>
            </a:r>
            <a:r>
              <a:rPr lang="el-GR" sz="7200" b="0" strike="noStrike" cap="all" spc="-100" dirty="0" err="1">
                <a:solidFill>
                  <a:srgbClr val="FFFFFF"/>
                </a:solidFill>
                <a:latin typeface="Century Gothic"/>
              </a:rPr>
              <a:t>ΔΕλτα</a:t>
            </a:r>
            <a:endParaRPr lang="en-US" sz="7200" b="0" strike="noStrike" spc="-1" dirty="0">
              <a:solidFill>
                <a:srgbClr val="FFFFFF"/>
              </a:solidFill>
              <a:latin typeface="Century Gothic"/>
            </a:endParaRPr>
          </a:p>
        </p:txBody>
      </p:sp>
      <p:sp>
        <p:nvSpPr>
          <p:cNvPr id="139" name="PlaceHolder 2"/>
          <p:cNvSpPr>
            <a:spLocks noGrp="1"/>
          </p:cNvSpPr>
          <p:nvPr>
            <p:ph type="subTitle"/>
          </p:nvPr>
        </p:nvSpPr>
        <p:spPr>
          <a:xfrm>
            <a:off x="1562040" y="4682160"/>
            <a:ext cx="9070560" cy="456840"/>
          </a:xfrm>
          <a:prstGeom prst="rect">
            <a:avLst/>
          </a:prstGeom>
          <a:noFill/>
          <a:ln w="0">
            <a:noFill/>
          </a:ln>
        </p:spPr>
        <p:txBody>
          <a:bodyPr anchor="t">
            <a:noAutofit/>
          </a:bodyPr>
          <a:lstStyle/>
          <a:p>
            <a:pPr algn="ctr">
              <a:lnSpc>
                <a:spcPct val="100000"/>
              </a:lnSpc>
              <a:buNone/>
              <a:tabLst>
                <a:tab pos="0" algn="l"/>
              </a:tabLst>
            </a:pPr>
            <a:r>
              <a:rPr lang="el-GR" sz="1600" b="0" strike="noStrike" spc="77">
                <a:solidFill>
                  <a:srgbClr val="E5DEDB"/>
                </a:solidFill>
                <a:latin typeface="Century Gothic"/>
              </a:rPr>
              <a:t>Λυδία Λυγερού Β3</a:t>
            </a:r>
            <a:endParaRPr lang="el-GR" sz="1600" b="0" strike="noStrike" spc="-1">
              <a:latin typeface="Arial"/>
            </a:endParaRPr>
          </a:p>
          <a:p>
            <a:pPr algn="ctr">
              <a:lnSpc>
                <a:spcPct val="100000"/>
              </a:lnSpc>
              <a:buNone/>
              <a:tabLst>
                <a:tab pos="0" algn="l"/>
              </a:tabLst>
            </a:pPr>
            <a:endParaRPr lang="el-GR" sz="16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0" name="Rectangle 14"/>
          <p:cNvSpPr/>
          <p:nvPr/>
        </p:nvSpPr>
        <p:spPr>
          <a:xfrm>
            <a:off x="234720" y="237600"/>
            <a:ext cx="11722320" cy="6382080"/>
          </a:xfrm>
          <a:prstGeom prst="rect">
            <a:avLst/>
          </a:prstGeom>
          <a:solidFill>
            <a:schemeClr val="tx1"/>
          </a:solidFill>
          <a:ln w="6350">
            <a:solidFill>
              <a:srgbClr val="FFFFFF">
                <a:lumMod val="75000"/>
              </a:srgbClr>
            </a:solidFill>
            <a:round/>
          </a:ln>
        </p:spPr>
        <p:style>
          <a:lnRef idx="0">
            <a:scrgbClr r="0" g="0" b="0"/>
          </a:lnRef>
          <a:fillRef idx="0">
            <a:scrgbClr r="0" g="0" b="0"/>
          </a:fillRef>
          <a:effectRef idx="0">
            <a:scrgbClr r="0" g="0" b="0"/>
          </a:effectRef>
          <a:fontRef idx="minor"/>
        </p:style>
      </p:sp>
      <p:sp>
        <p:nvSpPr>
          <p:cNvPr id="141" name="Rectangle 16"/>
          <p:cNvSpPr/>
          <p:nvPr/>
        </p:nvSpPr>
        <p:spPr>
          <a:xfrm>
            <a:off x="371880" y="374760"/>
            <a:ext cx="11448000" cy="6107760"/>
          </a:xfrm>
          <a:prstGeom prst="rect">
            <a:avLst/>
          </a:prstGeom>
          <a:solidFill>
            <a:schemeClr val="bg2"/>
          </a:solidFill>
          <a:ln w="6350">
            <a:noFill/>
          </a:ln>
        </p:spPr>
        <p:style>
          <a:lnRef idx="0">
            <a:scrgbClr r="0" g="0" b="0"/>
          </a:lnRef>
          <a:fillRef idx="0">
            <a:scrgbClr r="0" g="0" b="0"/>
          </a:fillRef>
          <a:effectRef idx="0">
            <a:scrgbClr r="0" g="0" b="0"/>
          </a:effectRef>
          <a:fontRef idx="minor"/>
        </p:style>
      </p:sp>
      <p:sp>
        <p:nvSpPr>
          <p:cNvPr id="142" name="Rectangle 18"/>
          <p:cNvSpPr/>
          <p:nvPr/>
        </p:nvSpPr>
        <p:spPr>
          <a:xfrm>
            <a:off x="0" y="0"/>
            <a:ext cx="6579000" cy="685764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p:style>
      </p:sp>
      <p:sp>
        <p:nvSpPr>
          <p:cNvPr id="143" name="Rectangle 20"/>
          <p:cNvSpPr/>
          <p:nvPr/>
        </p:nvSpPr>
        <p:spPr>
          <a:xfrm>
            <a:off x="6579360" y="237600"/>
            <a:ext cx="5377320" cy="6382080"/>
          </a:xfrm>
          <a:prstGeom prst="rect">
            <a:avLst/>
          </a:prstGeom>
          <a:solidFill>
            <a:schemeClr val="tx1"/>
          </a:solidFill>
          <a:ln w="6350">
            <a:solidFill>
              <a:srgbClr val="FFFFFF">
                <a:lumMod val="75000"/>
              </a:srgbClr>
            </a:solidFill>
            <a:round/>
          </a:ln>
        </p:spPr>
        <p:style>
          <a:lnRef idx="0">
            <a:scrgbClr r="0" g="0" b="0"/>
          </a:lnRef>
          <a:fillRef idx="0">
            <a:scrgbClr r="0" g="0" b="0"/>
          </a:fillRef>
          <a:effectRef idx="0">
            <a:scrgbClr r="0" g="0" b="0"/>
          </a:effectRef>
          <a:fontRef idx="minor"/>
        </p:style>
      </p:sp>
      <p:sp>
        <p:nvSpPr>
          <p:cNvPr id="144" name="Rectangle 22"/>
          <p:cNvSpPr/>
          <p:nvPr/>
        </p:nvSpPr>
        <p:spPr>
          <a:xfrm>
            <a:off x="6714000" y="374760"/>
            <a:ext cx="5105880" cy="6107760"/>
          </a:xfrm>
          <a:prstGeom prst="rect">
            <a:avLst/>
          </a:prstGeom>
          <a:solidFill>
            <a:schemeClr val="bg2"/>
          </a:solidFill>
          <a:ln w="6350">
            <a:noFill/>
          </a:ln>
        </p:spPr>
        <p:style>
          <a:lnRef idx="0">
            <a:scrgbClr r="0" g="0" b="0"/>
          </a:lnRef>
          <a:fillRef idx="0">
            <a:scrgbClr r="0" g="0" b="0"/>
          </a:fillRef>
          <a:effectRef idx="0">
            <a:scrgbClr r="0" g="0" b="0"/>
          </a:effectRef>
          <a:fontRef idx="minor"/>
        </p:style>
      </p:sp>
      <p:sp>
        <p:nvSpPr>
          <p:cNvPr id="145" name="PlaceHolder 1"/>
          <p:cNvSpPr>
            <a:spLocks noGrp="1"/>
          </p:cNvSpPr>
          <p:nvPr>
            <p:ph type="title"/>
          </p:nvPr>
        </p:nvSpPr>
        <p:spPr>
          <a:xfrm>
            <a:off x="7019280" y="2714040"/>
            <a:ext cx="4472640" cy="1371240"/>
          </a:xfrm>
          <a:prstGeom prst="rect">
            <a:avLst/>
          </a:prstGeom>
          <a:noFill/>
          <a:ln w="0">
            <a:noFill/>
          </a:ln>
        </p:spPr>
        <p:txBody>
          <a:bodyPr anchor="ctr">
            <a:normAutofit/>
          </a:bodyPr>
          <a:lstStyle/>
          <a:p>
            <a:pPr>
              <a:lnSpc>
                <a:spcPct val="90000"/>
              </a:lnSpc>
              <a:buNone/>
            </a:pPr>
            <a:r>
              <a:rPr lang="en-US" sz="4400" b="0" strike="noStrike" spc="-1">
                <a:solidFill>
                  <a:srgbClr val="FFFFFF"/>
                </a:solidFill>
                <a:latin typeface="Century Gothic"/>
              </a:rPr>
              <a:t>ΤΟ ΕΞΩΦΥΛΛΟ ΤΟΥ ΒΙΒΛΙΟΥ</a:t>
            </a:r>
          </a:p>
        </p:txBody>
      </p:sp>
      <p:pic>
        <p:nvPicPr>
          <p:cNvPr id="146" name="Θέση περιεχομένου 4" descr="Εικόνα που περιέχει κείμενο, αφίσα, γραμματοσειρά, γραφιστική&#10;&#10;Το περιεχόμενο που δημιουργείται από τεχνολογία AI ενδέχεται να είναι εσφαλμένο."/>
          <p:cNvPicPr/>
          <p:nvPr/>
        </p:nvPicPr>
        <p:blipFill>
          <a:blip r:embed="rId2"/>
          <a:stretch/>
        </p:blipFill>
        <p:spPr>
          <a:xfrm>
            <a:off x="566280" y="233280"/>
            <a:ext cx="2658240" cy="3755160"/>
          </a:xfrm>
          <a:prstGeom prst="rect">
            <a:avLst/>
          </a:prstGeom>
          <a:ln w="0">
            <a:noFill/>
          </a:ln>
        </p:spPr>
      </p:pic>
      <p:sp>
        <p:nvSpPr>
          <p:cNvPr id="147" name="Rectangle 24"/>
          <p:cNvSpPr/>
          <p:nvPr/>
        </p:nvSpPr>
        <p:spPr>
          <a:xfrm>
            <a:off x="3692160" y="239040"/>
            <a:ext cx="2722320" cy="2474640"/>
          </a:xfrm>
          <a:prstGeom prst="rect">
            <a:avLst/>
          </a:prstGeom>
          <a:solidFill>
            <a:srgbClr val="FFCA08"/>
          </a:solidFill>
          <a:ln>
            <a:noFill/>
          </a:ln>
        </p:spPr>
        <p:style>
          <a:lnRef idx="2">
            <a:schemeClr val="accent1">
              <a:shade val="50000"/>
            </a:schemeClr>
          </a:lnRef>
          <a:fillRef idx="1">
            <a:schemeClr val="accent1"/>
          </a:fillRef>
          <a:effectRef idx="0">
            <a:schemeClr val="accent1"/>
          </a:effectRef>
          <a:fontRef idx="minor"/>
        </p:style>
      </p:sp>
      <p:sp>
        <p:nvSpPr>
          <p:cNvPr id="148" name="Rectangle 26"/>
          <p:cNvSpPr/>
          <p:nvPr/>
        </p:nvSpPr>
        <p:spPr>
          <a:xfrm>
            <a:off x="233280" y="4154760"/>
            <a:ext cx="3323880" cy="2469600"/>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p:style>
      </p:sp>
      <p:pic>
        <p:nvPicPr>
          <p:cNvPr id="149" name="Θέση περιεχομένου 7" descr="Εικόνα που περιέχει κείμενο, βιβλίο, γράμμα, αφίσα&#10;&#10;Το περιεχόμενο που δημιουργείται από τεχνολογία AI ενδέχεται να είναι εσφαλμένο."/>
          <p:cNvPicPr/>
          <p:nvPr/>
        </p:nvPicPr>
        <p:blipFill>
          <a:blip r:embed="rId3"/>
          <a:stretch/>
        </p:blipFill>
        <p:spPr>
          <a:xfrm>
            <a:off x="3794400" y="2874960"/>
            <a:ext cx="2517840" cy="3749400"/>
          </a:xfrm>
          <a:prstGeom prst="rect">
            <a:avLst/>
          </a:prstGeom>
          <a:ln w="0">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E5DEDB"/>
        </a:solidFill>
        <a:effectLst/>
      </p:bgPr>
    </p:bg>
    <p:spTree>
      <p:nvGrpSpPr>
        <p:cNvPr id="1" name=""/>
        <p:cNvGrpSpPr/>
        <p:nvPr/>
      </p:nvGrpSpPr>
      <p:grpSpPr>
        <a:xfrm>
          <a:off x="0" y="0"/>
          <a:ext cx="0" cy="0"/>
          <a:chOff x="0" y="0"/>
          <a:chExt cx="0" cy="0"/>
        </a:xfrm>
      </p:grpSpPr>
      <p:sp>
        <p:nvSpPr>
          <p:cNvPr id="150" name="Rectangle 7"/>
          <p:cNvSpPr/>
          <p:nvPr/>
        </p:nvSpPr>
        <p:spPr>
          <a:xfrm>
            <a:off x="0" y="0"/>
            <a:ext cx="12191760" cy="685764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p:style>
      </p:sp>
      <p:sp>
        <p:nvSpPr>
          <p:cNvPr id="151" name="Rectangle 9"/>
          <p:cNvSpPr/>
          <p:nvPr/>
        </p:nvSpPr>
        <p:spPr>
          <a:xfrm>
            <a:off x="234720" y="237600"/>
            <a:ext cx="4419360" cy="6382080"/>
          </a:xfrm>
          <a:prstGeom prst="rect">
            <a:avLst/>
          </a:prstGeom>
          <a:solidFill>
            <a:schemeClr val="bg1"/>
          </a:solidFill>
          <a:ln w="6350">
            <a:noFill/>
          </a:ln>
          <a:effectLst>
            <a:outerShdw blurRad="50760" algn="ctr" rotWithShape="0">
              <a:srgbClr val="000000">
                <a:alpha val="66000"/>
              </a:srgbClr>
            </a:outerShdw>
          </a:effectLst>
        </p:spPr>
        <p:style>
          <a:lnRef idx="0">
            <a:scrgbClr r="0" g="0" b="0"/>
          </a:lnRef>
          <a:fillRef idx="0">
            <a:scrgbClr r="0" g="0" b="0"/>
          </a:fillRef>
          <a:effectRef idx="0">
            <a:scrgbClr r="0" g="0" b="0"/>
          </a:effectRef>
          <a:fontRef idx="minor"/>
        </p:style>
      </p:sp>
      <p:sp>
        <p:nvSpPr>
          <p:cNvPr id="152" name="Rectangle 11"/>
          <p:cNvSpPr/>
          <p:nvPr/>
        </p:nvSpPr>
        <p:spPr>
          <a:xfrm>
            <a:off x="400680" y="403560"/>
            <a:ext cx="4087080" cy="6050520"/>
          </a:xfrm>
          <a:prstGeom prst="rect">
            <a:avLst/>
          </a:prstGeom>
          <a:solidFill>
            <a:schemeClr val="tx2"/>
          </a:solidFill>
          <a:ln w="6350" cap="sq">
            <a:solidFill>
              <a:srgbClr val="FFFFFF"/>
            </a:solidFill>
            <a:miter/>
          </a:ln>
        </p:spPr>
        <p:style>
          <a:lnRef idx="0">
            <a:scrgbClr r="0" g="0" b="0"/>
          </a:lnRef>
          <a:fillRef idx="0">
            <a:scrgbClr r="0" g="0" b="0"/>
          </a:fillRef>
          <a:effectRef idx="0">
            <a:scrgbClr r="0" g="0" b="0"/>
          </a:effectRef>
          <a:fontRef idx="minor"/>
        </p:style>
      </p:sp>
      <p:sp>
        <p:nvSpPr>
          <p:cNvPr id="153" name="PlaceHolder 1"/>
          <p:cNvSpPr>
            <a:spLocks noGrp="1"/>
          </p:cNvSpPr>
          <p:nvPr>
            <p:ph type="title"/>
          </p:nvPr>
        </p:nvSpPr>
        <p:spPr>
          <a:xfrm>
            <a:off x="573480" y="568440"/>
            <a:ext cx="3764880" cy="5456880"/>
          </a:xfrm>
          <a:prstGeom prst="rect">
            <a:avLst/>
          </a:prstGeom>
          <a:noFill/>
          <a:ln w="0">
            <a:noFill/>
          </a:ln>
        </p:spPr>
        <p:txBody>
          <a:bodyPr anchor="ctr">
            <a:normAutofit/>
          </a:bodyPr>
          <a:lstStyle/>
          <a:p>
            <a:pPr algn="ctr">
              <a:lnSpc>
                <a:spcPct val="90000"/>
              </a:lnSpc>
              <a:buNone/>
            </a:pPr>
            <a:r>
              <a:rPr lang="el-GR" sz="4400" b="0" strike="noStrike" spc="-1">
                <a:solidFill>
                  <a:srgbClr val="FFFFFF"/>
                </a:solidFill>
                <a:latin typeface="Century Gothic"/>
              </a:rPr>
              <a:t>Η ΠΕΡΙΛΗΨΗ</a:t>
            </a:r>
            <a:endParaRPr lang="en-US" sz="4400" b="0" strike="noStrike" spc="-1">
              <a:solidFill>
                <a:srgbClr val="FFFFFF"/>
              </a:solidFill>
              <a:latin typeface="Century Gothic"/>
            </a:endParaRPr>
          </a:p>
        </p:txBody>
      </p:sp>
      <p:sp>
        <p:nvSpPr>
          <p:cNvPr id="154" name="PlaceHolder 2"/>
          <p:cNvSpPr>
            <a:spLocks noGrp="1"/>
          </p:cNvSpPr>
          <p:nvPr>
            <p:ph/>
          </p:nvPr>
        </p:nvSpPr>
        <p:spPr>
          <a:xfrm>
            <a:off x="5478120" y="559440"/>
            <a:ext cx="5646600" cy="5475240"/>
          </a:xfrm>
          <a:prstGeom prst="rect">
            <a:avLst/>
          </a:prstGeom>
          <a:noFill/>
          <a:ln w="0">
            <a:noFill/>
          </a:ln>
        </p:spPr>
        <p:txBody>
          <a:bodyPr anchor="ctr">
            <a:normAutofit/>
          </a:bodyPr>
          <a:lstStyle/>
          <a:p>
            <a:pPr marL="182880" indent="-182880">
              <a:lnSpc>
                <a:spcPct val="100000"/>
              </a:lnSpc>
              <a:spcBef>
                <a:spcPts val="901"/>
              </a:spcBef>
              <a:buClr>
                <a:srgbClr val="968071"/>
              </a:buClr>
              <a:buFont typeface="Arial"/>
              <a:buChar char="•"/>
            </a:pPr>
            <a:r>
              <a:rPr lang="el-GR" sz="1800" b="0" strike="noStrike" spc="-1">
                <a:solidFill>
                  <a:srgbClr val="000000"/>
                </a:solidFill>
                <a:latin typeface="Century Gothic"/>
              </a:rPr>
              <a:t>Ο πόλεμος μεταξύ Ελλήνων και Βουλγάρων βρίσκεται σε εξέλιξη και ο Ασώτης με τον Αλέξιο, δύο νέοι, μετά από πολλές μάχες, επιστρέφουν στην Κωνσταντινούπολη. Τότε ο αυτοκράτορας αναθέτει στον Αλέξιο και την γυναίκα του την Θέκλα μια αποστολή για να σώσουν την πατρίδα τους. Άραγε θα τα καταφέρουν ή θα αποτύχουν; Τι θα τους συμβεί; Θα φτάσουν ως την πατρίδα τους χωρίς να τους πιάσουν ή όχι;</a:t>
            </a:r>
            <a:endParaRPr lang="en-US" sz="1800" b="0" strike="noStrike" spc="-1">
              <a:solidFill>
                <a:srgbClr val="FFFFFF"/>
              </a:solidFill>
              <a:latin typeface="Century Gothic"/>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 name="PlaceHolder 1"/>
          <p:cNvSpPr>
            <a:spLocks noGrp="1"/>
          </p:cNvSpPr>
          <p:nvPr>
            <p:ph type="title"/>
          </p:nvPr>
        </p:nvSpPr>
        <p:spPr>
          <a:xfrm>
            <a:off x="1066680" y="642600"/>
            <a:ext cx="10058040" cy="1371240"/>
          </a:xfrm>
          <a:prstGeom prst="rect">
            <a:avLst/>
          </a:prstGeom>
          <a:noFill/>
          <a:ln w="0">
            <a:noFill/>
          </a:ln>
        </p:spPr>
        <p:txBody>
          <a:bodyPr anchor="ctr">
            <a:noAutofit/>
          </a:bodyPr>
          <a:lstStyle/>
          <a:p>
            <a:pPr>
              <a:lnSpc>
                <a:spcPct val="90000"/>
              </a:lnSpc>
              <a:buNone/>
            </a:pPr>
            <a:r>
              <a:rPr lang="el-GR" sz="4800" b="0" strike="noStrike" spc="-1">
                <a:solidFill>
                  <a:srgbClr val="FFFFFF"/>
                </a:solidFill>
                <a:latin typeface="Century Gothic"/>
              </a:rPr>
              <a:t>ΟΙ ΠΡΩΤΑΓΩΝΙΣΤΕΣ</a:t>
            </a:r>
            <a:endParaRPr lang="en-US" sz="4800" b="0" strike="noStrike" spc="-1">
              <a:solidFill>
                <a:srgbClr val="FFFFFF"/>
              </a:solidFill>
              <a:latin typeface="Century Gothic"/>
            </a:endParaRPr>
          </a:p>
        </p:txBody>
      </p:sp>
      <p:graphicFrame>
        <p:nvGraphicFramePr>
          <p:cNvPr id="2" name="Diagram1"/>
          <p:cNvGraphicFramePr/>
          <p:nvPr>
            <p:extLst>
              <p:ext uri="{D42A27DB-BD31-4B8C-83A1-F6EECF244321}">
                <p14:modId xmlns:p14="http://schemas.microsoft.com/office/powerpoint/2010/main" val="1825629484"/>
              </p:ext>
            </p:extLst>
          </p:nvPr>
        </p:nvGraphicFramePr>
        <p:xfrm>
          <a:off x="1066680" y="2103120"/>
          <a:ext cx="10058040" cy="3931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6" name="Rectangle 7"/>
          <p:cNvSpPr/>
          <p:nvPr/>
        </p:nvSpPr>
        <p:spPr>
          <a:xfrm>
            <a:off x="0" y="0"/>
            <a:ext cx="12202560" cy="6857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sp>
        <p:nvSpPr>
          <p:cNvPr id="157" name="Rectangle 9"/>
          <p:cNvSpPr/>
          <p:nvPr/>
        </p:nvSpPr>
        <p:spPr>
          <a:xfrm>
            <a:off x="0" y="4320"/>
            <a:ext cx="6753240" cy="68576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p:style>
      </p:sp>
      <p:sp>
        <p:nvSpPr>
          <p:cNvPr id="158" name="Rectangle 11"/>
          <p:cNvSpPr/>
          <p:nvPr/>
        </p:nvSpPr>
        <p:spPr>
          <a:xfrm>
            <a:off x="7391880" y="643320"/>
            <a:ext cx="4143600" cy="5565960"/>
          </a:xfrm>
          <a:prstGeom prst="rect">
            <a:avLst/>
          </a:prstGeom>
          <a:solidFill>
            <a:srgbClr val="FFFFFF"/>
          </a:solidFill>
          <a:ln w="6350">
            <a:noFill/>
          </a:ln>
          <a:effectLst>
            <a:outerShdw blurRad="50760" algn="ctr" rotWithShape="0">
              <a:srgbClr val="000000">
                <a:alpha val="66000"/>
              </a:srgbClr>
            </a:outerShdw>
          </a:effectLst>
        </p:spPr>
        <p:style>
          <a:lnRef idx="0">
            <a:scrgbClr r="0" g="0" b="0"/>
          </a:lnRef>
          <a:fillRef idx="0">
            <a:scrgbClr r="0" g="0" b="0"/>
          </a:fillRef>
          <a:effectRef idx="0">
            <a:scrgbClr r="0" g="0" b="0"/>
          </a:effectRef>
          <a:fontRef idx="minor"/>
        </p:style>
      </p:sp>
      <p:sp>
        <p:nvSpPr>
          <p:cNvPr id="159" name="Rectangle 13"/>
          <p:cNvSpPr/>
          <p:nvPr/>
        </p:nvSpPr>
        <p:spPr>
          <a:xfrm>
            <a:off x="7557480" y="806760"/>
            <a:ext cx="3812760" cy="5239080"/>
          </a:xfrm>
          <a:prstGeom prst="rect">
            <a:avLst/>
          </a:prstGeom>
          <a:solidFill>
            <a:schemeClr val="accent1"/>
          </a:solidFill>
          <a:ln w="9525" cap="sq">
            <a:solidFill>
              <a:srgbClr val="000000">
                <a:lumMod val="75000"/>
                <a:lumOff val="25000"/>
              </a:srgbClr>
            </a:solidFill>
            <a:miter/>
          </a:ln>
        </p:spPr>
        <p:style>
          <a:lnRef idx="0">
            <a:scrgbClr r="0" g="0" b="0"/>
          </a:lnRef>
          <a:fillRef idx="0">
            <a:scrgbClr r="0" g="0" b="0"/>
          </a:fillRef>
          <a:effectRef idx="0">
            <a:scrgbClr r="0" g="0" b="0"/>
          </a:effectRef>
          <a:fontRef idx="minor"/>
        </p:style>
      </p:sp>
      <p:sp>
        <p:nvSpPr>
          <p:cNvPr id="160" name="PlaceHolder 1"/>
          <p:cNvSpPr>
            <a:spLocks noGrp="1"/>
          </p:cNvSpPr>
          <p:nvPr>
            <p:ph type="title"/>
          </p:nvPr>
        </p:nvSpPr>
        <p:spPr>
          <a:xfrm>
            <a:off x="7716240" y="1185120"/>
            <a:ext cx="3491640" cy="4487400"/>
          </a:xfrm>
          <a:prstGeom prst="rect">
            <a:avLst/>
          </a:prstGeom>
          <a:noFill/>
          <a:ln w="0">
            <a:noFill/>
          </a:ln>
        </p:spPr>
        <p:txBody>
          <a:bodyPr anchor="ctr">
            <a:normAutofit/>
          </a:bodyPr>
          <a:lstStyle/>
          <a:p>
            <a:pPr algn="ctr">
              <a:lnSpc>
                <a:spcPct val="90000"/>
              </a:lnSpc>
              <a:buNone/>
            </a:pPr>
            <a:r>
              <a:rPr lang="el-GR" sz="4000" b="0" strike="noStrike" spc="-1">
                <a:solidFill>
                  <a:srgbClr val="FFFFFF"/>
                </a:solidFill>
                <a:latin typeface="Century Gothic"/>
              </a:rPr>
              <a:t>ΣΧΟΛΙΟ ΓΙΑ ΤΟ ΒΙΒΛΙΟ</a:t>
            </a:r>
            <a:endParaRPr lang="en-US" sz="4000" b="0" strike="noStrike" spc="-1">
              <a:solidFill>
                <a:srgbClr val="FFFFFF"/>
              </a:solidFill>
              <a:latin typeface="Century Gothic"/>
            </a:endParaRPr>
          </a:p>
        </p:txBody>
      </p:sp>
      <p:sp>
        <p:nvSpPr>
          <p:cNvPr id="161" name="PlaceHolder 2"/>
          <p:cNvSpPr>
            <a:spLocks noGrp="1"/>
          </p:cNvSpPr>
          <p:nvPr>
            <p:ph/>
          </p:nvPr>
        </p:nvSpPr>
        <p:spPr>
          <a:xfrm>
            <a:off x="962640" y="936360"/>
            <a:ext cx="4808160" cy="4984920"/>
          </a:xfrm>
          <a:prstGeom prst="rect">
            <a:avLst/>
          </a:prstGeom>
          <a:noFill/>
          <a:ln w="0">
            <a:noFill/>
          </a:ln>
        </p:spPr>
        <p:txBody>
          <a:bodyPr anchor="ctr">
            <a:normAutofit/>
          </a:bodyPr>
          <a:lstStyle/>
          <a:p>
            <a:pPr marL="182880" indent="-182880">
              <a:lnSpc>
                <a:spcPct val="100000"/>
              </a:lnSpc>
              <a:spcBef>
                <a:spcPts val="901"/>
              </a:spcBef>
              <a:buClr>
                <a:srgbClr val="968071"/>
              </a:buClr>
              <a:buFont typeface="Arial"/>
              <a:buChar char="•"/>
            </a:pPr>
            <a:r>
              <a:rPr lang="el-GR" sz="1800" b="0" strike="noStrike" spc="-1">
                <a:solidFill>
                  <a:srgbClr val="000000"/>
                </a:solidFill>
                <a:latin typeface="Century Gothic"/>
              </a:rPr>
              <a:t>Το βιβλίο αυτό εκτός από το περιπετειώδες περιεχόμενό του, αποτελεί μια πολύ ενδιαφέρουσα ιστορία που συνδέεται με παρελθοντικά πολεμικά γεγονότα. Η γλώσσα του είναι απλή και απόλυτα κατανοητή για όλους και οι χαρακτήρες μπορούν εύκολα να ταυτιστούν με τους σημερινούς ανθρώπους παρά τις διαφορετικές εποχές. Επίσης αποτελείται από πολλές αναπάντεχες ανατροπές που κορυφώνουν την αγωνία του αναγνώστη αλλά παρ’ όλα αυτά το τέλος δεν παύει να είναι αίσιο.</a:t>
            </a:r>
            <a:endParaRPr lang="en-US" sz="1800" b="0" strike="noStrike" spc="-1">
              <a:solidFill>
                <a:srgbClr val="FFFFFF"/>
              </a:solidFill>
              <a:latin typeface="Century Gothic"/>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2" name="Rectangle 7"/>
          <p:cNvSpPr/>
          <p:nvPr/>
        </p:nvSpPr>
        <p:spPr>
          <a:xfrm>
            <a:off x="0" y="0"/>
            <a:ext cx="12191760" cy="685764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p:style>
      </p:sp>
      <p:sp>
        <p:nvSpPr>
          <p:cNvPr id="163" name="Rectangle 9"/>
          <p:cNvSpPr/>
          <p:nvPr/>
        </p:nvSpPr>
        <p:spPr>
          <a:xfrm>
            <a:off x="0" y="0"/>
            <a:ext cx="12191760" cy="6857640"/>
          </a:xfrm>
          <a:prstGeom prst="rect">
            <a:avLst/>
          </a:prstGeom>
          <a:blipFill rotWithShape="0">
            <a:blip r:embed="rId2">
              <a:alphaModFix amt="45000"/>
            </a:blip>
            <a:srcRect/>
            <a:tile/>
          </a:blipFill>
          <a:ln w="19050">
            <a:noFill/>
          </a:ln>
        </p:spPr>
        <p:style>
          <a:lnRef idx="2">
            <a:schemeClr val="accent1">
              <a:shade val="50000"/>
            </a:schemeClr>
          </a:lnRef>
          <a:fillRef idx="1">
            <a:schemeClr val="accent1"/>
          </a:fillRef>
          <a:effectRef idx="0">
            <a:schemeClr val="accent1"/>
          </a:effectRef>
          <a:fontRef idx="minor"/>
        </p:style>
      </p:sp>
      <p:sp>
        <p:nvSpPr>
          <p:cNvPr id="164" name="Rectangle 11"/>
          <p:cNvSpPr/>
          <p:nvPr/>
        </p:nvSpPr>
        <p:spPr>
          <a:xfrm>
            <a:off x="3201120" y="457200"/>
            <a:ext cx="8533440" cy="5943240"/>
          </a:xfrm>
          <a:prstGeom prst="rect">
            <a:avLst/>
          </a:prstGeom>
          <a:solidFill>
            <a:schemeClr val="tx1"/>
          </a:solidFill>
          <a:ln w="6350">
            <a:solidFill>
              <a:srgbClr val="FFFFFF">
                <a:lumMod val="65000"/>
                <a:lumOff val="35000"/>
              </a:srgbClr>
            </a:solidFill>
            <a:round/>
          </a:ln>
          <a:effectLst>
            <a:outerShdw blurRad="63360" algn="ctr" rotWithShape="0">
              <a:srgbClr val="000000">
                <a:alpha val="40000"/>
              </a:srgbClr>
            </a:outerShdw>
          </a:effectLst>
        </p:spPr>
        <p:style>
          <a:lnRef idx="0">
            <a:scrgbClr r="0" g="0" b="0"/>
          </a:lnRef>
          <a:fillRef idx="0">
            <a:scrgbClr r="0" g="0" b="0"/>
          </a:fillRef>
          <a:effectRef idx="0">
            <a:scrgbClr r="0" g="0" b="0"/>
          </a:effectRef>
          <a:fontRef idx="minor"/>
        </p:style>
      </p:sp>
      <p:sp>
        <p:nvSpPr>
          <p:cNvPr id="165" name="Rectangle 13"/>
          <p:cNvSpPr/>
          <p:nvPr/>
        </p:nvSpPr>
        <p:spPr>
          <a:xfrm>
            <a:off x="3372480" y="621720"/>
            <a:ext cx="8198280" cy="5614200"/>
          </a:xfrm>
          <a:prstGeom prst="rect">
            <a:avLst/>
          </a:prstGeom>
          <a:solidFill>
            <a:schemeClr val="bg2"/>
          </a:solidFill>
          <a:ln w="9525">
            <a:noFill/>
          </a:ln>
        </p:spPr>
        <p:style>
          <a:lnRef idx="0">
            <a:scrgbClr r="0" g="0" b="0"/>
          </a:lnRef>
          <a:fillRef idx="0">
            <a:scrgbClr r="0" g="0" b="0"/>
          </a:fillRef>
          <a:effectRef idx="0">
            <a:scrgbClr r="0" g="0" b="0"/>
          </a:effectRef>
          <a:fontRef idx="minor"/>
        </p:style>
      </p:sp>
      <p:sp>
        <p:nvSpPr>
          <p:cNvPr id="166" name="PlaceHolder 1"/>
          <p:cNvSpPr>
            <a:spLocks noGrp="1"/>
          </p:cNvSpPr>
          <p:nvPr>
            <p:ph type="title"/>
          </p:nvPr>
        </p:nvSpPr>
        <p:spPr>
          <a:xfrm>
            <a:off x="3844440" y="881280"/>
            <a:ext cx="7417440" cy="1516680"/>
          </a:xfrm>
          <a:prstGeom prst="rect">
            <a:avLst/>
          </a:prstGeom>
          <a:noFill/>
          <a:ln w="0">
            <a:noFill/>
          </a:ln>
        </p:spPr>
        <p:txBody>
          <a:bodyPr anchor="ctr">
            <a:normAutofit/>
          </a:bodyPr>
          <a:lstStyle/>
          <a:p>
            <a:pPr>
              <a:lnSpc>
                <a:spcPct val="90000"/>
              </a:lnSpc>
              <a:buNone/>
            </a:pPr>
            <a:r>
              <a:rPr lang="el-GR" sz="4800" b="0" strike="noStrike" spc="-1">
                <a:solidFill>
                  <a:srgbClr val="FFFFFF"/>
                </a:solidFill>
                <a:latin typeface="Century Gothic"/>
              </a:rPr>
              <a:t>Αν είχα την ικανότητα θα άλλαζα κάτι;</a:t>
            </a:r>
            <a:endParaRPr lang="en-US" sz="4800" b="0" strike="noStrike" spc="-1">
              <a:solidFill>
                <a:srgbClr val="FFFFFF"/>
              </a:solidFill>
              <a:latin typeface="Century Gothic"/>
            </a:endParaRPr>
          </a:p>
        </p:txBody>
      </p:sp>
      <p:sp>
        <p:nvSpPr>
          <p:cNvPr id="167" name="PlaceHolder 2"/>
          <p:cNvSpPr>
            <a:spLocks noGrp="1"/>
          </p:cNvSpPr>
          <p:nvPr>
            <p:ph/>
          </p:nvPr>
        </p:nvSpPr>
        <p:spPr>
          <a:xfrm>
            <a:off x="3844440" y="2626920"/>
            <a:ext cx="7244640" cy="3131280"/>
          </a:xfrm>
          <a:prstGeom prst="rect">
            <a:avLst/>
          </a:prstGeom>
          <a:noFill/>
          <a:ln w="0">
            <a:noFill/>
          </a:ln>
        </p:spPr>
        <p:txBody>
          <a:bodyPr anchor="t">
            <a:normAutofit/>
          </a:bodyPr>
          <a:lstStyle/>
          <a:p>
            <a:pPr marL="182880" indent="-182880">
              <a:lnSpc>
                <a:spcPct val="100000"/>
              </a:lnSpc>
              <a:spcBef>
                <a:spcPts val="901"/>
              </a:spcBef>
              <a:buClr>
                <a:srgbClr val="EFEBE9"/>
              </a:buClr>
              <a:buFont typeface="Arial"/>
              <a:buChar char="•"/>
            </a:pPr>
            <a:r>
              <a:rPr lang="el-GR" sz="1800" b="1" strike="noStrike" spc="-1" dirty="0">
                <a:solidFill>
                  <a:srgbClr val="FFFFFF"/>
                </a:solidFill>
                <a:latin typeface="Century Gothic"/>
              </a:rPr>
              <a:t>Ακόμη κι αν μου δινόταν η ευκαιρία δεν θα άλλαζα τίποτα ούτε ως το περιεχόμενο, ούτε ως προς τους χαρακτήρες και ούτε ως προς τον τρόπο που παρουσιάζονται αυτά τα γεγονότα, γιατί πιστεύω πως το βιβλίο αυτό είναι εξαιρετικός ακριβός έτσι όπως είναι.</a:t>
            </a:r>
            <a:endParaRPr lang="en-US" sz="1800" b="1" strike="noStrike" spc="-1" dirty="0">
              <a:solidFill>
                <a:srgbClr val="FFFFFF"/>
              </a:solidFill>
              <a:latin typeface="Century Gothic"/>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8" name="Rectangle 7"/>
          <p:cNvSpPr/>
          <p:nvPr/>
        </p:nvSpPr>
        <p:spPr>
          <a:xfrm>
            <a:off x="0" y="0"/>
            <a:ext cx="12191760" cy="68576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p:style>
      </p:sp>
      <p:sp>
        <p:nvSpPr>
          <p:cNvPr id="169" name="Rectangle 9"/>
          <p:cNvSpPr/>
          <p:nvPr/>
        </p:nvSpPr>
        <p:spPr>
          <a:xfrm>
            <a:off x="453240" y="572760"/>
            <a:ext cx="11281320" cy="2395800"/>
          </a:xfrm>
          <a:prstGeom prst="rect">
            <a:avLst/>
          </a:prstGeom>
          <a:solidFill>
            <a:srgbClr val="FFFFFF"/>
          </a:solidFill>
          <a:ln w="6350">
            <a:solidFill>
              <a:srgbClr val="000000">
                <a:lumMod val="65000"/>
                <a:lumOff val="35000"/>
              </a:srgbClr>
            </a:solidFill>
            <a:round/>
          </a:ln>
          <a:effectLst>
            <a:outerShdw blurRad="63360" algn="ctr" rotWithShape="0">
              <a:srgbClr val="000000">
                <a:alpha val="40000"/>
              </a:srgbClr>
            </a:outerShdw>
          </a:effectLst>
        </p:spPr>
        <p:style>
          <a:lnRef idx="0">
            <a:scrgbClr r="0" g="0" b="0"/>
          </a:lnRef>
          <a:fillRef idx="0">
            <a:scrgbClr r="0" g="0" b="0"/>
          </a:fillRef>
          <a:effectRef idx="0">
            <a:scrgbClr r="0" g="0" b="0"/>
          </a:effectRef>
          <a:fontRef idx="minor"/>
        </p:style>
      </p:sp>
      <p:sp>
        <p:nvSpPr>
          <p:cNvPr id="170" name="Rectangle 11"/>
          <p:cNvSpPr/>
          <p:nvPr/>
        </p:nvSpPr>
        <p:spPr>
          <a:xfrm>
            <a:off x="616680" y="737280"/>
            <a:ext cx="10954080" cy="2066040"/>
          </a:xfrm>
          <a:prstGeom prst="rect">
            <a:avLst/>
          </a:prstGeom>
          <a:solidFill>
            <a:schemeClr val="tx2"/>
          </a:solidFill>
          <a:ln w="9525">
            <a:noFill/>
          </a:ln>
        </p:spPr>
        <p:style>
          <a:lnRef idx="0">
            <a:scrgbClr r="0" g="0" b="0"/>
          </a:lnRef>
          <a:fillRef idx="0">
            <a:scrgbClr r="0" g="0" b="0"/>
          </a:fillRef>
          <a:effectRef idx="0">
            <a:scrgbClr r="0" g="0" b="0"/>
          </a:effectRef>
          <a:fontRef idx="minor"/>
        </p:style>
      </p:sp>
      <p:sp>
        <p:nvSpPr>
          <p:cNvPr id="171" name="PlaceHolder 1"/>
          <p:cNvSpPr>
            <a:spLocks noGrp="1"/>
          </p:cNvSpPr>
          <p:nvPr>
            <p:ph type="title"/>
          </p:nvPr>
        </p:nvSpPr>
        <p:spPr>
          <a:xfrm>
            <a:off x="1066680" y="1089000"/>
            <a:ext cx="10058040" cy="1371240"/>
          </a:xfrm>
          <a:prstGeom prst="rect">
            <a:avLst/>
          </a:prstGeom>
          <a:noFill/>
          <a:ln w="0">
            <a:noFill/>
          </a:ln>
        </p:spPr>
        <p:txBody>
          <a:bodyPr anchor="ctr">
            <a:normAutofit/>
          </a:bodyPr>
          <a:lstStyle/>
          <a:p>
            <a:pPr algn="ctr">
              <a:lnSpc>
                <a:spcPct val="90000"/>
              </a:lnSpc>
              <a:buNone/>
            </a:pPr>
            <a:r>
              <a:rPr lang="el-GR" sz="4800" b="0" strike="noStrike" spc="-1">
                <a:solidFill>
                  <a:srgbClr val="FFFFFF"/>
                </a:solidFill>
                <a:latin typeface="Century Gothic"/>
              </a:rPr>
              <a:t>Θα το πρότεινα;</a:t>
            </a:r>
            <a:endParaRPr lang="en-US" sz="4800" b="0" strike="noStrike" spc="-1">
              <a:solidFill>
                <a:srgbClr val="FFFFFF"/>
              </a:solidFill>
              <a:latin typeface="Century Gothic"/>
            </a:endParaRPr>
          </a:p>
        </p:txBody>
      </p:sp>
      <p:sp>
        <p:nvSpPr>
          <p:cNvPr id="172" name="PlaceHolder 2"/>
          <p:cNvSpPr>
            <a:spLocks noGrp="1"/>
          </p:cNvSpPr>
          <p:nvPr>
            <p:ph/>
          </p:nvPr>
        </p:nvSpPr>
        <p:spPr>
          <a:xfrm>
            <a:off x="1066680" y="3263760"/>
            <a:ext cx="10058040" cy="2673360"/>
          </a:xfrm>
          <a:prstGeom prst="rect">
            <a:avLst/>
          </a:prstGeom>
          <a:noFill/>
          <a:ln w="0">
            <a:noFill/>
          </a:ln>
        </p:spPr>
        <p:txBody>
          <a:bodyPr anchor="t">
            <a:normAutofit/>
          </a:bodyPr>
          <a:lstStyle/>
          <a:p>
            <a:pPr marL="182880" indent="-182880">
              <a:lnSpc>
                <a:spcPct val="100000"/>
              </a:lnSpc>
              <a:spcBef>
                <a:spcPts val="901"/>
              </a:spcBef>
              <a:buClr>
                <a:srgbClr val="968071"/>
              </a:buClr>
              <a:buFont typeface="Arial"/>
              <a:buChar char="•"/>
            </a:pPr>
            <a:r>
              <a:rPr lang="el-GR" sz="2000" b="0" strike="noStrike" spc="-1" dirty="0">
                <a:solidFill>
                  <a:srgbClr val="000000"/>
                </a:solidFill>
                <a:latin typeface="Century Gothic"/>
              </a:rPr>
              <a:t>Το βιβλίο αυτό σίγουρα θα το πρότεινα, ιδιαίτερα σε έναν </a:t>
            </a:r>
            <a:r>
              <a:rPr lang="el-GR" sz="2000" b="0" strike="noStrike" spc="-1" dirty="0" smtClean="0">
                <a:solidFill>
                  <a:srgbClr val="000000"/>
                </a:solidFill>
                <a:latin typeface="Century Gothic"/>
              </a:rPr>
              <a:t>μαθητή/</a:t>
            </a:r>
            <a:r>
              <a:rPr lang="el-GR" sz="2000" b="0" strike="noStrike" spc="-1" dirty="0" err="1" smtClean="0">
                <a:solidFill>
                  <a:srgbClr val="000000"/>
                </a:solidFill>
                <a:latin typeface="Century Gothic"/>
              </a:rPr>
              <a:t>τρια</a:t>
            </a:r>
            <a:r>
              <a:rPr lang="el-GR" sz="2000" b="0" strike="noStrike" spc="-1" dirty="0" smtClean="0">
                <a:solidFill>
                  <a:srgbClr val="000000"/>
                </a:solidFill>
                <a:latin typeface="Century Gothic"/>
              </a:rPr>
              <a:t> </a:t>
            </a:r>
            <a:r>
              <a:rPr lang="el-GR" sz="2000" b="0" strike="noStrike" spc="-1" dirty="0">
                <a:solidFill>
                  <a:srgbClr val="000000"/>
                </a:solidFill>
                <a:latin typeface="Century Gothic"/>
              </a:rPr>
              <a:t>μιας και εξιστορεί γεγονότα που σχετίζονται με τα μαθήματα της ιστορίας και το περιεχόμενό του είναι πολύ ενδιαφέρον και καθόλου βαρετό.</a:t>
            </a:r>
            <a:endParaRPr lang="en-US" sz="2000" b="0" strike="noStrike" spc="-1" dirty="0">
              <a:solidFill>
                <a:srgbClr val="FFFFFF"/>
              </a:solidFill>
              <a:latin typeface="Century Gothic"/>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Σαπούνι</Template>
  <TotalTime>58</TotalTime>
  <Words>270</Words>
  <Application>Microsoft Office PowerPoint</Application>
  <PresentationFormat>Ευρεία οθόνη</PresentationFormat>
  <Paragraphs>16</Paragraphs>
  <Slides>7</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3</vt:i4>
      </vt:variant>
      <vt:variant>
        <vt:lpstr>Τίτλοι διαφανειών</vt:lpstr>
      </vt:variant>
      <vt:variant>
        <vt:i4>7</vt:i4>
      </vt:variant>
    </vt:vector>
  </HeadingPairs>
  <TitlesOfParts>
    <vt:vector size="16" baseType="lpstr">
      <vt:lpstr>Arial</vt:lpstr>
      <vt:lpstr>Century Gothic</vt:lpstr>
      <vt:lpstr>DejaVu Sans</vt:lpstr>
      <vt:lpstr>Symbol</vt:lpstr>
      <vt:lpstr>Times New Roman</vt:lpstr>
      <vt:lpstr>Wingdings</vt:lpstr>
      <vt:lpstr>Office Theme</vt:lpstr>
      <vt:lpstr>Office Theme</vt:lpstr>
      <vt:lpstr>Office Theme</vt:lpstr>
      <vt:lpstr>ΓΙΑ ΤΗΝ ΠΑΤΡΙΔΑ Πηνελοπη ΔΕλτα</vt:lpstr>
      <vt:lpstr>ΤΟ ΕΞΩΦΥΛΛΟ ΤΟΥ ΒΙΒΛΙΟΥ</vt:lpstr>
      <vt:lpstr>Η ΠΕΡΙΛΗΨΗ</vt:lpstr>
      <vt:lpstr>ΟΙ ΠΡΩΤΑΓΩΝΙΣΤΕΣ</vt:lpstr>
      <vt:lpstr>ΣΧΟΛΙΟ ΓΙΑ ΤΟ ΒΙΒΛΙΟ</vt:lpstr>
      <vt:lpstr>Αν είχα την ικανότητα θα άλλαζα κάτι;</vt:lpstr>
      <vt:lpstr>Θα το πρότεινα;</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ΓΙΑ ΤΗΝ ΠΑΤΡΙΔΑ ΠηνελΩπη ΔΕλτα</dc:title>
  <dc:subject/>
  <dc:creator>Αγγελική Φειδεροπούλου</dc:creator>
  <dc:description/>
  <cp:lastModifiedBy>3o</cp:lastModifiedBy>
  <cp:revision>7</cp:revision>
  <dcterms:created xsi:type="dcterms:W3CDTF">2025-03-30T16:42:23Z</dcterms:created>
  <dcterms:modified xsi:type="dcterms:W3CDTF">2025-06-26T07:51:05Z</dcterms:modified>
  <dc:language>el-GR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Ευρεία οθόνη</vt:lpwstr>
  </property>
  <property fmtid="{D5CDD505-2E9C-101B-9397-08002B2CF9AE}" pid="3" name="Slides">
    <vt:i4>7</vt:i4>
  </property>
</Properties>
</file>