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0" r:id="rId5"/>
    <p:sldId id="259" r:id="rId6"/>
    <p:sldId id="261" r:id="rId7"/>
    <p:sldId id="263" r:id="rId8"/>
  </p:sldIdLst>
  <p:sldSz cx="12192000" cy="6858000"/>
  <p:notesSz cx="6858000" cy="9144000"/>
  <p:defaultTextStyle>
    <a:defPPr>
      <a:defRPr lang="el-GR"/>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pto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p:restoredTop sz="94660"/>
  </p:normalViewPr>
  <p:slideViewPr>
    <p:cSldViewPr snapToGrid="0" showGuides="1">
      <p:cViewPr varScale="1">
        <p:scale>
          <a:sx n="100" d="100"/>
          <a:sy n="100" d="100"/>
        </p:scale>
        <p:origin x="120" y="642"/>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524000" y="1122363"/>
            <a:ext cx="9144000" cy="2387600"/>
          </a:xfrm>
        </p:spPr>
        <p:txBody>
          <a:bodyPr anchor="b"/>
          <a:lstStyle>
            <a:lvl1pPr algn="ctr">
              <a:defRPr sz="6000"/>
            </a:lvl1pPr>
          </a:lstStyle>
          <a:p>
            <a:pPr fontAlgn="auto"/>
            <a:r>
              <a:rPr lang="el-GR" strike="noStrike" noProof="1"/>
              <a:t>Στυλ κύριου τίτλου</a:t>
            </a:r>
          </a:p>
        </p:txBody>
      </p:sp>
      <p:sp>
        <p:nvSpPr>
          <p:cNvPr id="3" name="Υπότιτλος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el-GR" strike="noStrike" noProof="1"/>
              <a:t>Στυλ κύριου υπότιτλου</a:t>
            </a:r>
          </a:p>
        </p:txBody>
      </p:sp>
      <p:sp>
        <p:nvSpPr>
          <p:cNvPr id="4" name="Date Placeholder 3"/>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5" name="Footer Placeholder 4"/>
          <p:cNvSpPr>
            <a:spLocks noGrp="1"/>
          </p:cNvSpPr>
          <p:nvPr>
            <p:ph type="ftr" sz="quarter" idx="11"/>
          </p:nvPr>
        </p:nvSpPr>
        <p:spPr/>
        <p:txBody>
          <a:bodyPr/>
          <a:lstStyle/>
          <a:p>
            <a:pPr fontAlgn="auto"/>
            <a:endParaRPr lang="el-GR" strike="noStrike" noProof="1"/>
          </a:p>
        </p:txBody>
      </p:sp>
      <p:sp>
        <p:nvSpPr>
          <p:cNvPr id="6" name="Slide Number Placeholder 5"/>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pPr fontAlgn="auto"/>
            <a:r>
              <a:rPr lang="el-GR" strike="noStrike" noProof="1"/>
              <a:t>Στυλ κύριου τίτλου</a:t>
            </a:r>
          </a:p>
        </p:txBody>
      </p:sp>
      <p:sp>
        <p:nvSpPr>
          <p:cNvPr id="3" name="Θέση κατακόρυφου κειμένου 2"/>
          <p:cNvSpPr>
            <a:spLocks noGrp="1"/>
          </p:cNvSpPr>
          <p:nvPr>
            <p:ph type="body" orient="vert" idx="1" hasCustomPrompt="1"/>
          </p:nvPr>
        </p:nvSpPr>
        <p:spPr/>
        <p:txBody>
          <a:bodyPr vert="eaVert"/>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4" name="Date Placeholder 3"/>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5" name="Footer Placeholder 4"/>
          <p:cNvSpPr>
            <a:spLocks noGrp="1"/>
          </p:cNvSpPr>
          <p:nvPr>
            <p:ph type="ftr" sz="quarter" idx="11"/>
          </p:nvPr>
        </p:nvSpPr>
        <p:spPr/>
        <p:txBody>
          <a:bodyPr/>
          <a:lstStyle/>
          <a:p>
            <a:pPr fontAlgn="auto"/>
            <a:endParaRPr lang="el-GR" strike="noStrike" noProof="1"/>
          </a:p>
        </p:txBody>
      </p:sp>
      <p:sp>
        <p:nvSpPr>
          <p:cNvPr id="6" name="Slide Number Placeholder 5"/>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724900" y="365125"/>
            <a:ext cx="2628900" cy="5811838"/>
          </a:xfrm>
        </p:spPr>
        <p:txBody>
          <a:bodyPr vert="eaVert"/>
          <a:lstStyle/>
          <a:p>
            <a:pPr fontAlgn="auto"/>
            <a:r>
              <a:rPr lang="el-GR" strike="noStrike" noProof="1"/>
              <a:t>Στυλ κύριου τίτλου</a:t>
            </a:r>
          </a:p>
        </p:txBody>
      </p:sp>
      <p:sp>
        <p:nvSpPr>
          <p:cNvPr id="3" name="Θέση κατακόρυφου κειμένου 2"/>
          <p:cNvSpPr>
            <a:spLocks noGrp="1"/>
          </p:cNvSpPr>
          <p:nvPr>
            <p:ph type="body" orient="vert" idx="1" hasCustomPrompt="1"/>
          </p:nvPr>
        </p:nvSpPr>
        <p:spPr>
          <a:xfrm>
            <a:off x="838200" y="365125"/>
            <a:ext cx="7734300" cy="5811838"/>
          </a:xfrm>
        </p:spPr>
        <p:txBody>
          <a:bodyPr vert="eaVert"/>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4" name="Date Placeholder 3"/>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5" name="Footer Placeholder 4"/>
          <p:cNvSpPr>
            <a:spLocks noGrp="1"/>
          </p:cNvSpPr>
          <p:nvPr>
            <p:ph type="ftr" sz="quarter" idx="11"/>
          </p:nvPr>
        </p:nvSpPr>
        <p:spPr/>
        <p:txBody>
          <a:bodyPr/>
          <a:lstStyle/>
          <a:p>
            <a:pPr fontAlgn="auto"/>
            <a:endParaRPr lang="el-GR" strike="noStrike" noProof="1"/>
          </a:p>
        </p:txBody>
      </p:sp>
      <p:sp>
        <p:nvSpPr>
          <p:cNvPr id="6" name="Slide Number Placeholder 5"/>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pPr fontAlgn="auto"/>
            <a:r>
              <a:rPr lang="el-GR" strike="noStrike" noProof="1"/>
              <a:t>Στυλ κύριου τίτλου</a:t>
            </a:r>
          </a:p>
        </p:txBody>
      </p:sp>
      <p:sp>
        <p:nvSpPr>
          <p:cNvPr id="3" name="Θέση περιεχομένου 2"/>
          <p:cNvSpPr>
            <a:spLocks noGrp="1"/>
          </p:cNvSpPr>
          <p:nvPr>
            <p:ph idx="1" hasCustomPrompt="1"/>
          </p:nvPr>
        </p:nvSpPr>
        <p:spPr/>
        <p:txBody>
          <a:bodyPr/>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4" name="Date Placeholder 3"/>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5" name="Footer Placeholder 4"/>
          <p:cNvSpPr>
            <a:spLocks noGrp="1"/>
          </p:cNvSpPr>
          <p:nvPr>
            <p:ph type="ftr" sz="quarter" idx="11"/>
          </p:nvPr>
        </p:nvSpPr>
        <p:spPr/>
        <p:txBody>
          <a:bodyPr/>
          <a:lstStyle/>
          <a:p>
            <a:pPr fontAlgn="auto"/>
            <a:endParaRPr lang="el-GR" strike="noStrike" noProof="1"/>
          </a:p>
        </p:txBody>
      </p:sp>
      <p:sp>
        <p:nvSpPr>
          <p:cNvPr id="6" name="Slide Number Placeholder 5"/>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1850" y="1709738"/>
            <a:ext cx="10515600" cy="2852737"/>
          </a:xfrm>
        </p:spPr>
        <p:txBody>
          <a:bodyPr anchor="b"/>
          <a:lstStyle>
            <a:lvl1pPr>
              <a:defRPr sz="6000"/>
            </a:lvl1pPr>
          </a:lstStyle>
          <a:p>
            <a:pPr fontAlgn="auto"/>
            <a:r>
              <a:rPr lang="el-GR" strike="noStrike" noProof="1"/>
              <a:t>Στυλ κύριου τίτλου</a:t>
            </a:r>
          </a:p>
        </p:txBody>
      </p:sp>
      <p:sp>
        <p:nvSpPr>
          <p:cNvPr id="3" name="Θέση κειμένου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fontAlgn="auto"/>
            <a:r>
              <a:rPr lang="el-GR" strike="noStrike" noProof="1"/>
              <a:t>Στυλ υποδείγματος κειμένου</a:t>
            </a:r>
          </a:p>
        </p:txBody>
      </p:sp>
      <p:sp>
        <p:nvSpPr>
          <p:cNvPr id="4" name="Date Placeholder 3"/>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5" name="Footer Placeholder 4"/>
          <p:cNvSpPr>
            <a:spLocks noGrp="1"/>
          </p:cNvSpPr>
          <p:nvPr>
            <p:ph type="ftr" sz="quarter" idx="11"/>
          </p:nvPr>
        </p:nvSpPr>
        <p:spPr/>
        <p:txBody>
          <a:bodyPr/>
          <a:lstStyle/>
          <a:p>
            <a:pPr fontAlgn="auto"/>
            <a:endParaRPr lang="el-GR" strike="noStrike" noProof="1"/>
          </a:p>
        </p:txBody>
      </p:sp>
      <p:sp>
        <p:nvSpPr>
          <p:cNvPr id="6" name="Slide Number Placeholder 5"/>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pPr fontAlgn="auto"/>
            <a:r>
              <a:rPr lang="el-GR" strike="noStrike" noProof="1"/>
              <a:t>Στυλ κύριου τίτλου</a:t>
            </a:r>
          </a:p>
        </p:txBody>
      </p:sp>
      <p:sp>
        <p:nvSpPr>
          <p:cNvPr id="3" name="Θέση περιεχομένου 2"/>
          <p:cNvSpPr>
            <a:spLocks noGrp="1"/>
          </p:cNvSpPr>
          <p:nvPr>
            <p:ph sz="half" idx="1" hasCustomPrompt="1"/>
          </p:nvPr>
        </p:nvSpPr>
        <p:spPr>
          <a:xfrm>
            <a:off x="838200" y="1825625"/>
            <a:ext cx="5181600" cy="4351338"/>
          </a:xfrm>
        </p:spPr>
        <p:txBody>
          <a:bodyPr/>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4" name="Θέση περιεχομένου 3"/>
          <p:cNvSpPr>
            <a:spLocks noGrp="1"/>
          </p:cNvSpPr>
          <p:nvPr>
            <p:ph sz="half" idx="2" hasCustomPrompt="1"/>
          </p:nvPr>
        </p:nvSpPr>
        <p:spPr>
          <a:xfrm>
            <a:off x="6172200" y="1825625"/>
            <a:ext cx="5181600" cy="4351338"/>
          </a:xfrm>
        </p:spPr>
        <p:txBody>
          <a:bodyPr/>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5" name="Date Placeholder 4"/>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6" name="Footer Placeholder 5"/>
          <p:cNvSpPr>
            <a:spLocks noGrp="1"/>
          </p:cNvSpPr>
          <p:nvPr>
            <p:ph type="ftr" sz="quarter" idx="11"/>
          </p:nvPr>
        </p:nvSpPr>
        <p:spPr/>
        <p:txBody>
          <a:bodyPr/>
          <a:lstStyle/>
          <a:p>
            <a:pPr fontAlgn="auto"/>
            <a:endParaRPr lang="el-GR" strike="noStrike" noProof="1"/>
          </a:p>
        </p:txBody>
      </p:sp>
      <p:sp>
        <p:nvSpPr>
          <p:cNvPr id="7" name="Slide Number Placeholder 6"/>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365125"/>
            <a:ext cx="10515600" cy="1325563"/>
          </a:xfrm>
        </p:spPr>
        <p:txBody>
          <a:bodyPr/>
          <a:lstStyle/>
          <a:p>
            <a:pPr fontAlgn="auto"/>
            <a:r>
              <a:rPr lang="el-GR" strike="noStrike" noProof="1"/>
              <a:t>Στυλ κύριου τίτλου</a:t>
            </a:r>
          </a:p>
        </p:txBody>
      </p:sp>
      <p:sp>
        <p:nvSpPr>
          <p:cNvPr id="3" name="Θέση κειμένου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l-GR" strike="noStrike" noProof="1"/>
              <a:t>Στυλ υποδείγματος κειμένου</a:t>
            </a:r>
          </a:p>
        </p:txBody>
      </p:sp>
      <p:sp>
        <p:nvSpPr>
          <p:cNvPr id="4" name="Θέση περιεχομένου 3"/>
          <p:cNvSpPr>
            <a:spLocks noGrp="1"/>
          </p:cNvSpPr>
          <p:nvPr>
            <p:ph sz="half" idx="2" hasCustomPrompt="1"/>
          </p:nvPr>
        </p:nvSpPr>
        <p:spPr>
          <a:xfrm>
            <a:off x="839788" y="2505075"/>
            <a:ext cx="5157787" cy="3684588"/>
          </a:xfrm>
        </p:spPr>
        <p:txBody>
          <a:bodyPr/>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5" name="Θέση κειμένου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el-GR" strike="noStrike" noProof="1"/>
              <a:t>Στυλ υποδείγματος κειμένου</a:t>
            </a:r>
          </a:p>
        </p:txBody>
      </p:sp>
      <p:sp>
        <p:nvSpPr>
          <p:cNvPr id="6" name="Θέση περιεχομένου 5"/>
          <p:cNvSpPr>
            <a:spLocks noGrp="1"/>
          </p:cNvSpPr>
          <p:nvPr>
            <p:ph sz="quarter" idx="4" hasCustomPrompt="1"/>
          </p:nvPr>
        </p:nvSpPr>
        <p:spPr>
          <a:xfrm>
            <a:off x="6172200" y="2505075"/>
            <a:ext cx="5183188" cy="3684588"/>
          </a:xfrm>
        </p:spPr>
        <p:txBody>
          <a:bodyPr/>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7" name="Date Placeholder 6"/>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8" name="Footer Placeholder 7"/>
          <p:cNvSpPr>
            <a:spLocks noGrp="1"/>
          </p:cNvSpPr>
          <p:nvPr>
            <p:ph type="ftr" sz="quarter" idx="11"/>
          </p:nvPr>
        </p:nvSpPr>
        <p:spPr/>
        <p:txBody>
          <a:bodyPr/>
          <a:lstStyle/>
          <a:p>
            <a:pPr fontAlgn="auto"/>
            <a:endParaRPr lang="el-GR" strike="noStrike" noProof="1"/>
          </a:p>
        </p:txBody>
      </p:sp>
      <p:sp>
        <p:nvSpPr>
          <p:cNvPr id="9" name="Slide Number Placeholder 8"/>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a:lstStyle/>
          <a:p>
            <a:pPr fontAlgn="auto"/>
            <a:r>
              <a:rPr lang="el-GR" strike="noStrike" noProof="1"/>
              <a:t>Στυλ κύριου τίτλου</a:t>
            </a:r>
          </a:p>
        </p:txBody>
      </p:sp>
      <p:sp>
        <p:nvSpPr>
          <p:cNvPr id="3" name="Date Placeholder 2"/>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4" name="Footer Placeholder 3"/>
          <p:cNvSpPr>
            <a:spLocks noGrp="1"/>
          </p:cNvSpPr>
          <p:nvPr>
            <p:ph type="ftr" sz="quarter" idx="11"/>
          </p:nvPr>
        </p:nvSpPr>
        <p:spPr/>
        <p:txBody>
          <a:bodyPr/>
          <a:lstStyle/>
          <a:p>
            <a:pPr fontAlgn="auto"/>
            <a:endParaRPr lang="el-GR" strike="noStrike" noProof="1"/>
          </a:p>
        </p:txBody>
      </p:sp>
      <p:sp>
        <p:nvSpPr>
          <p:cNvPr id="5" name="Slide Number Placeholder 4"/>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3" name="Footer Placeholder 2"/>
          <p:cNvSpPr>
            <a:spLocks noGrp="1"/>
          </p:cNvSpPr>
          <p:nvPr>
            <p:ph type="ftr" sz="quarter" idx="11"/>
          </p:nvPr>
        </p:nvSpPr>
        <p:spPr/>
        <p:txBody>
          <a:bodyPr/>
          <a:lstStyle/>
          <a:p>
            <a:pPr fontAlgn="auto"/>
            <a:endParaRPr lang="el-GR" strike="noStrike" noProof="1"/>
          </a:p>
        </p:txBody>
      </p:sp>
      <p:sp>
        <p:nvSpPr>
          <p:cNvPr id="4" name="Slide Number Placeholder 3"/>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pPr fontAlgn="auto"/>
            <a:r>
              <a:rPr lang="el-GR" strike="noStrike" noProof="1"/>
              <a:t>Στυλ κύριου τίτλου</a:t>
            </a:r>
          </a:p>
        </p:txBody>
      </p:sp>
      <p:sp>
        <p:nvSpPr>
          <p:cNvPr id="3" name="Θέση περιεχομένου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el-GR" strike="noStrike" noProof="1"/>
              <a:t>Στυλ υποδείγματος κειμένου</a:t>
            </a:r>
          </a:p>
          <a:p>
            <a:pPr lvl="1" fontAlgn="auto"/>
            <a:r>
              <a:rPr lang="el-GR" strike="noStrike" noProof="1"/>
              <a:t>Δεύτερου επιπέδου</a:t>
            </a:r>
          </a:p>
          <a:p>
            <a:pPr lvl="2" fontAlgn="auto"/>
            <a:r>
              <a:rPr lang="el-GR" strike="noStrike" noProof="1"/>
              <a:t>Τρίτου επιπέδου</a:t>
            </a:r>
          </a:p>
          <a:p>
            <a:pPr lvl="3" fontAlgn="auto"/>
            <a:r>
              <a:rPr lang="el-GR" strike="noStrike" noProof="1"/>
              <a:t>Τέταρτου επιπέδου</a:t>
            </a:r>
          </a:p>
          <a:p>
            <a:pPr lvl="4" fontAlgn="auto"/>
            <a:r>
              <a:rPr lang="el-GR" strike="noStrike" noProof="1"/>
              <a:t>Πέμπτου επιπέδου</a:t>
            </a:r>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l-GR" strike="noStrike" noProof="1"/>
              <a:t>Στυλ υποδείγματος κειμένου</a:t>
            </a:r>
          </a:p>
        </p:txBody>
      </p:sp>
      <p:sp>
        <p:nvSpPr>
          <p:cNvPr id="5" name="Date Placeholder 4"/>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6" name="Footer Placeholder 5"/>
          <p:cNvSpPr>
            <a:spLocks noGrp="1"/>
          </p:cNvSpPr>
          <p:nvPr>
            <p:ph type="ftr" sz="quarter" idx="11"/>
          </p:nvPr>
        </p:nvSpPr>
        <p:spPr/>
        <p:txBody>
          <a:bodyPr/>
          <a:lstStyle/>
          <a:p>
            <a:pPr fontAlgn="auto"/>
            <a:endParaRPr lang="el-GR" strike="noStrike" noProof="1"/>
          </a:p>
        </p:txBody>
      </p:sp>
      <p:sp>
        <p:nvSpPr>
          <p:cNvPr id="7" name="Slide Number Placeholder 6"/>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839788" y="457200"/>
            <a:ext cx="3932237" cy="1600200"/>
          </a:xfrm>
        </p:spPr>
        <p:txBody>
          <a:bodyPr anchor="b"/>
          <a:lstStyle>
            <a:lvl1pPr>
              <a:defRPr sz="3200"/>
            </a:lvl1pPr>
          </a:lstStyle>
          <a:p>
            <a:pPr fontAlgn="auto"/>
            <a:r>
              <a:rPr lang="el-GR" strike="noStrike" noProof="1"/>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el-GR" strike="noStrike" noProof="1"/>
          </a:p>
        </p:txBody>
      </p:sp>
      <p:sp>
        <p:nvSpPr>
          <p:cNvPr id="4" name="Θέση κειμένου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el-GR" strike="noStrike" noProof="1"/>
              <a:t>Στυλ υποδείγματος κειμένου</a:t>
            </a:r>
          </a:p>
        </p:txBody>
      </p:sp>
      <p:sp>
        <p:nvSpPr>
          <p:cNvPr id="5" name="Date Placeholder 4"/>
          <p:cNvSpPr>
            <a:spLocks noGrp="1"/>
          </p:cNvSpPr>
          <p:nvPr>
            <p:ph type="dt" sz="half" idx="10"/>
          </p:nvPr>
        </p:nvSpPr>
        <p:spPr/>
        <p:txBody>
          <a:body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6" name="Footer Placeholder 5"/>
          <p:cNvSpPr>
            <a:spLocks noGrp="1"/>
          </p:cNvSpPr>
          <p:nvPr>
            <p:ph type="ftr" sz="quarter" idx="11"/>
          </p:nvPr>
        </p:nvSpPr>
        <p:spPr/>
        <p:txBody>
          <a:bodyPr/>
          <a:lstStyle/>
          <a:p>
            <a:pPr fontAlgn="auto"/>
            <a:endParaRPr lang="el-GR" strike="noStrike" noProof="1"/>
          </a:p>
        </p:txBody>
      </p:sp>
      <p:sp>
        <p:nvSpPr>
          <p:cNvPr id="7" name="Slide Number Placeholder 6"/>
          <p:cNvSpPr>
            <a:spLocks noGrp="1"/>
          </p:cNvSpPr>
          <p:nvPr>
            <p:ph type="sldNum" sz="quarter" idx="12"/>
          </p:nvPr>
        </p:nvSpPr>
        <p:spPr/>
        <p:txBody>
          <a:body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nchorCtr="0"/>
          <a:lstStyle/>
          <a:p>
            <a:pPr lvl="0"/>
            <a:r>
              <a:rPr lang="el-GR" altLang="en-US"/>
              <a:t>Στυλ κύριου τίτλου</a:t>
            </a:r>
          </a:p>
        </p:txBody>
      </p:sp>
      <p:sp>
        <p:nvSpPr>
          <p:cNvPr id="1027" name="Θέση κειμένου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nchorCtr="0"/>
          <a:lstStyle/>
          <a:p>
            <a:pPr lvl="0"/>
            <a:r>
              <a:rPr lang="el-GR" altLang="en-US"/>
              <a:t>Στυλ υποδείγματος κειμένου</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fontAlgn="auto"/>
            <a:fld id="{8526F0F3-3C53-41BC-8FFD-0BFB6DD91672}" type="datetimeFigureOut">
              <a:rPr lang="el-GR" strike="noStrike" noProof="1" smtClean="0">
                <a:latin typeface="+mn-lt"/>
                <a:ea typeface="+mn-ea"/>
                <a:cs typeface="+mn-cs"/>
              </a:rPr>
              <a:t>15/5/2025</a:t>
            </a:fld>
            <a:endParaRPr lang="el-GR" strike="noStrike" noProof="1"/>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fontAlgn="auto"/>
            <a:endParaRPr lang="el-GR" strike="noStrike" noProof="1"/>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fontAlgn="auto"/>
            <a:fld id="{51D45B6D-1AE9-4C4D-AC38-C455C96DF37A}" type="slidenum">
              <a:rPr lang="el-GR" strike="noStrike" noProof="1" smtClean="0">
                <a:latin typeface="+mn-lt"/>
                <a:ea typeface="+mn-ea"/>
                <a:cs typeface="+mn-cs"/>
              </a:rPr>
              <a:t>‹#›</a:t>
            </a:fld>
            <a:endParaRPr lang="el-GR"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205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Εικόνα 3">
            <a:extLst>
              <a:ext uri="{FF2B5EF4-FFF2-40B4-BE49-F238E27FC236}">
                <a16:creationId xmlns:a16="http://schemas.microsoft.com/office/drawing/2014/main" id="{30D1A67E-AD3A-911E-9F59-73A31F56B673}"/>
              </a:ext>
            </a:extLst>
          </p:cNvPr>
          <p:cNvPicPr>
            <a:picLocks noChangeAspect="1"/>
          </p:cNvPicPr>
          <p:nvPr/>
        </p:nvPicPr>
        <p:blipFill>
          <a:blip r:embed="rId2"/>
          <a:srcRect t="2545" r="2" b="2"/>
          <a:stretch>
            <a:fillRect/>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205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49" name="Τίτλος 1"/>
          <p:cNvSpPr>
            <a:spLocks noGrp="1"/>
          </p:cNvSpPr>
          <p:nvPr>
            <p:ph type="ctrTitle" hasCustomPrompt="1"/>
          </p:nvPr>
        </p:nvSpPr>
        <p:spPr>
          <a:xfrm>
            <a:off x="5827048" y="407987"/>
            <a:ext cx="5721484" cy="1325563"/>
          </a:xfrm>
        </p:spPr>
        <p:txBody>
          <a:bodyPr vert="horz" lIns="91440" tIns="45720" rIns="91440" bIns="45720" rtlCol="0" anchor="ctr" anchorCtr="0">
            <a:normAutofit/>
          </a:bodyPr>
          <a:lstStyle/>
          <a:p>
            <a:pPr algn="l">
              <a:buClrTx/>
              <a:buSzTx/>
            </a:pPr>
            <a:r>
              <a:rPr lang="en-US" altLang="en-US" sz="4400"/>
              <a:t>ΤΟ ΤΕΡΑΣ ΤΗΣ ΘΑΛΑΣΣΑΣ</a:t>
            </a:r>
          </a:p>
        </p:txBody>
      </p:sp>
      <p:sp>
        <p:nvSpPr>
          <p:cNvPr id="3" name="Υπότιτλος 2"/>
          <p:cNvSpPr>
            <a:spLocks noGrp="1"/>
          </p:cNvSpPr>
          <p:nvPr>
            <p:ph type="subTitle" idx="1" hasCustomPrompt="1"/>
          </p:nvPr>
        </p:nvSpPr>
        <p:spPr>
          <a:xfrm>
            <a:off x="5827048" y="1868487"/>
            <a:ext cx="5721484" cy="4351338"/>
          </a:xfrm>
        </p:spPr>
        <p:txBody>
          <a:bodyPr vert="horz" lIns="91440" tIns="45720" rIns="91440" bIns="45720" rtlCol="0">
            <a:normAutofit/>
          </a:bodyPr>
          <a:lstStyle/>
          <a:p>
            <a:pPr marL="0" marR="0" indent="-228600" algn="l" fontAlgn="auto">
              <a:spcBef>
                <a:spcPts val="1000"/>
              </a:spcBef>
              <a:spcAft>
                <a:spcPct val="0"/>
              </a:spcAft>
              <a:buClrTx/>
              <a:buSzTx/>
              <a:buFont typeface="Arial" panose="020B0604020202020204" pitchFamily="34" charset="0"/>
              <a:buChar char="•"/>
            </a:pPr>
            <a:r>
              <a:rPr kumimoji="0" lang="en-US" b="0" i="0" u="none" strike="noStrike" cap="none" spc="0" normalizeH="0" baseline="0" noProof="1"/>
              <a:t>                                                         </a:t>
            </a:r>
          </a:p>
          <a:p>
            <a:pPr marL="0" marR="0" indent="-228600" algn="l" fontAlgn="auto">
              <a:spcBef>
                <a:spcPts val="1000"/>
              </a:spcBef>
              <a:spcAft>
                <a:spcPct val="0"/>
              </a:spcAft>
              <a:buClrTx/>
              <a:buSzTx/>
              <a:buFont typeface="Arial" panose="020B0604020202020204" pitchFamily="34" charset="0"/>
              <a:buChar char="•"/>
            </a:pPr>
            <a:endParaRPr kumimoji="0" lang="en-US" b="0" i="0" u="none" strike="noStrike" cap="none" spc="0" normalizeH="0" baseline="0" noProof="1"/>
          </a:p>
          <a:p>
            <a:pPr marL="0" marR="0" indent="-228600" algn="l" fontAlgn="auto">
              <a:spcBef>
                <a:spcPts val="1000"/>
              </a:spcBef>
              <a:spcAft>
                <a:spcPct val="0"/>
              </a:spcAft>
              <a:buClrTx/>
              <a:buSzTx/>
              <a:buFont typeface="Arial" panose="020B0604020202020204" pitchFamily="34" charset="0"/>
              <a:buChar char="•"/>
            </a:pPr>
            <a:r>
              <a:rPr kumimoji="0" lang="en-US" b="1" i="0" u="none" strike="noStrike" cap="none" spc="0" normalizeH="0" baseline="0" noProof="1"/>
              <a:t>Βιβλιοπαρουσίαση</a:t>
            </a:r>
          </a:p>
          <a:p>
            <a:pPr marL="0" marR="0" indent="-228600" algn="l" fontAlgn="auto">
              <a:spcBef>
                <a:spcPts val="1000"/>
              </a:spcBef>
              <a:spcAft>
                <a:spcPct val="0"/>
              </a:spcAft>
              <a:buClrTx/>
              <a:buSzTx/>
              <a:buFont typeface="Arial" panose="020B0604020202020204" pitchFamily="34" charset="0"/>
              <a:buChar char="•"/>
            </a:pPr>
            <a:r>
              <a:rPr kumimoji="0" lang="en-US" b="1" u="none" strike="noStrike" cap="none" spc="0" normalizeH="0" baseline="0" noProof="1"/>
              <a:t> Γιώργος Κιτσώνης Τάξη: Β1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1" name="Rectangle 1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3076" name="Title 1"/>
          <p:cNvSpPr>
            <a:spLocks noGrp="1"/>
          </p:cNvSpPr>
          <p:nvPr>
            <p:ph type="title" hasCustomPrompt="1"/>
          </p:nvPr>
        </p:nvSpPr>
        <p:spPr>
          <a:xfrm>
            <a:off x="541655" y="803275"/>
            <a:ext cx="5029200" cy="1454150"/>
          </a:xfrm>
        </p:spPr>
        <p:txBody>
          <a:bodyPr vert="horz" lIns="91440" tIns="45720" rIns="91440" bIns="45720" anchor="ctr" anchorCtr="0"/>
          <a:lstStyle/>
          <a:p>
            <a:pPr algn="just"/>
            <a:r>
              <a:rPr lang="el-GR" sz="3200">
                <a:solidFill>
                  <a:schemeClr val="tx2"/>
                </a:solidFill>
              </a:rPr>
              <a:t>Ποιος είναι ο συγγραφέας του βιβλίου μας;</a:t>
            </a:r>
          </a:p>
        </p:txBody>
      </p:sp>
      <p:sp>
        <p:nvSpPr>
          <p:cNvPr id="3077" name="Content Placeholder 2"/>
          <p:cNvSpPr>
            <a:spLocks noGrp="1"/>
          </p:cNvSpPr>
          <p:nvPr>
            <p:ph idx="1" hasCustomPrompt="1"/>
          </p:nvPr>
        </p:nvSpPr>
        <p:spPr>
          <a:xfrm>
            <a:off x="462915" y="2369185"/>
            <a:ext cx="5401945" cy="3810000"/>
          </a:xfrm>
        </p:spPr>
        <p:txBody>
          <a:bodyPr vert="horz" lIns="91440" tIns="45720" rIns="91440" bIns="45720" anchor="t" anchorCtr="0"/>
          <a:lstStyle/>
          <a:p>
            <a:pPr marL="0" indent="0" algn="just">
              <a:buNone/>
            </a:pPr>
            <a:r>
              <a:rPr lang="en-US" altLang="en-US" sz="1800" err="1">
                <a:solidFill>
                  <a:schemeClr val="tx2"/>
                </a:solidFill>
                <a:latin typeface="Calibri" panose="020F0502020204030204" charset="0"/>
                <a:cs typeface="Calibri" panose="020F0502020204030204" charset="0"/>
              </a:rPr>
              <a:t>Ο συγγραφέας του βιβλίου μας είναι ο Ιούλιος Βερν. Ο Ιούλιος Βερν γεννήθηκε 8 Φεβρουαρίου 1828 – 24 Μαρτίου 1905 ήταν Γάλλος μυθιστοριογράφος, ποιητής και θεατρικός συγγραφέας, ιδιαίτερα γνωστός για τα περιπετειώδη μυθιστορήματά του και τη βαθιά επιρροή του στο λογοτεχνικό είδος της επιστημονικής φαντασίας. Είναι περισσότερο γνωστός από τα μυθιστορήματά του “Ταξίδι στο Κέντρο της Γης”, το 1864, “20.000 λεύγες κάτω από τη θάλασσα”, το 1870 και “Ο γύρος του κόσμου σε 80 ημέρες” το έτος 1873. Ο Βερν έγραφε για αεροπορικά και διαστημικά ταξίδια πριν εφευρεθούν πρακτικά τα αεροπλάνα και πριν επινοηθούν τα μέσα ενός διαστημικού ταξιδιού. Είναι ο δεύτερος πιο μεταφρασμένος συγγραφέας στον κόσμο. Μερικά από τα βιβλία του γυρίστηκαν σε κινηματογραφικές ταινίες, κινούμενα σχέδια και τηλεοπτικές σειρές.</a:t>
            </a:r>
          </a:p>
        </p:txBody>
      </p:sp>
      <p:grpSp>
        <p:nvGrpSpPr>
          <p:cNvPr id="3078" name="Group 12"/>
          <p:cNvGrpSpPr>
            <a:grpSpLocks noGrp="1" noRot="1" noChangeAspect="1"/>
          </p:cNvGrpSpPr>
          <p:nvPr/>
        </p:nvGrpSpPr>
        <p:grpSpPr>
          <a:xfrm>
            <a:off x="5818188" y="-17462"/>
            <a:ext cx="6373812" cy="6875462"/>
            <a:chOff x="5818240" y="-1"/>
            <a:chExt cx="6373761" cy="6874714"/>
          </a:xfrm>
        </p:grpSpPr>
        <p:sp>
          <p:nvSpPr>
            <p:cNvPr id="14" name="Freeform: Shape 13"/>
            <p:cNvSpPr/>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5" name="Freeform: Shape 14"/>
            <p:cNvSpPr/>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6" name="Freeform: Shape 15"/>
            <p:cNvSpPr/>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17" name="Freeform: Shape 16"/>
            <p:cNvSpPr/>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grpSp>
      <p:pic>
        <p:nvPicPr>
          <p:cNvPr id="3083" name="Picture 3"/>
          <p:cNvPicPr>
            <a:picLocks noChangeAspect="1"/>
          </p:cNvPicPr>
          <p:nvPr/>
        </p:nvPicPr>
        <p:blipFill>
          <a:blip r:embed="rId2"/>
          <a:stretch>
            <a:fillRect/>
          </a:stretch>
        </p:blipFill>
        <p:spPr>
          <a:xfrm>
            <a:off x="7708900" y="2093913"/>
            <a:ext cx="4141788" cy="3592512"/>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useBgFill="1">
        <p:nvSpPr>
          <p:cNvPr id="200" name="Rectangle 199"/>
          <p:cNvSpPr>
            <a:spLocks noGrp="1" noRot="1" noChangeAspect="1" noMove="1" noResize="1" noEditPoints="1" noAdjustHandles="1" noChangeArrowheads="1" noChangeShapeType="1" noTextEdit="1"/>
          </p:cNvSpPr>
          <p:nvPr/>
        </p:nvSpPr>
        <p:spPr>
          <a:xfrm>
            <a:off x="0" y="0"/>
            <a:ext cx="12188825"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201" name="Rectangle 200"/>
          <p:cNvSpPr>
            <a:spLocks noGrp="1" noRot="1" noChangeAspect="1" noMove="1" noResize="1" noEditPoints="1" noAdjustHandles="1" noChangeArrowheads="1" noChangeShapeType="1" noTextEdit="1"/>
          </p:cNvSpPr>
          <p:nvPr/>
        </p:nvSpPr>
        <p:spPr>
          <a:xfrm rot="5400000" flipH="1">
            <a:off x="-1409700" y="1409700"/>
            <a:ext cx="6858000" cy="403860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202" name="Rectangle 201"/>
          <p:cNvSpPr>
            <a:spLocks noGrp="1" noRot="1" noChangeAspect="1" noMove="1" noResize="1" noEditPoints="1" noAdjustHandles="1" noChangeArrowheads="1" noChangeShapeType="1" noTextEdit="1"/>
          </p:cNvSpPr>
          <p:nvPr/>
        </p:nvSpPr>
        <p:spPr>
          <a:xfrm rot="5400000" flipH="1">
            <a:off x="-1409700" y="1419225"/>
            <a:ext cx="6858000" cy="4038600"/>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203" name="Rectangle 202"/>
          <p:cNvSpPr>
            <a:spLocks noGrp="1" noRot="1" noChangeAspect="1" noMove="1" noResize="1" noEditPoints="1" noAdjustHandles="1" noChangeArrowheads="1" noChangeShapeType="1" noTextEdit="1"/>
          </p:cNvSpPr>
          <p:nvPr/>
        </p:nvSpPr>
        <p:spPr>
          <a:xfrm rot="5400000" flipH="1">
            <a:off x="768350" y="3587750"/>
            <a:ext cx="2501900" cy="403860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204" name="Freeform: Shape 203"/>
          <p:cNvSpPr>
            <a:spLocks noGrp="1" noRot="1" noChangeAspect="1" noMove="1" noResize="1" noEditPoints="1" noAdjustHandles="1" noChangeArrowheads="1" noChangeShapeType="1" noTextEdit="1"/>
          </p:cNvSpPr>
          <p:nvPr/>
        </p:nvSpPr>
        <p:spPr>
          <a:xfrm rot="20635413">
            <a:off x="-501650" y="969963"/>
            <a:ext cx="3900488" cy="4178300"/>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auto"/>
            <a:endParaRPr lang="en-US" strike="noStrike" noProof="1"/>
          </a:p>
        </p:txBody>
      </p:sp>
      <p:sp>
        <p:nvSpPr>
          <p:cNvPr id="205" name="Rectangle 204"/>
          <p:cNvSpPr>
            <a:spLocks noGrp="1" noRot="1" noChangeAspect="1" noMove="1" noResize="1" noEditPoints="1" noAdjustHandles="1" noChangeArrowheads="1" noChangeShapeType="1" noTextEdit="1"/>
          </p:cNvSpPr>
          <p:nvPr/>
        </p:nvSpPr>
        <p:spPr>
          <a:xfrm rot="5400000" flipH="1">
            <a:off x="-1409700" y="1400175"/>
            <a:ext cx="6858000" cy="4038600"/>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4105" name="Title 1"/>
          <p:cNvSpPr>
            <a:spLocks noGrp="1"/>
          </p:cNvSpPr>
          <p:nvPr>
            <p:ph type="title" hasCustomPrompt="1"/>
          </p:nvPr>
        </p:nvSpPr>
        <p:spPr>
          <a:xfrm>
            <a:off x="466725" y="587375"/>
            <a:ext cx="3157220" cy="3387725"/>
          </a:xfrm>
        </p:spPr>
        <p:txBody>
          <a:bodyPr vert="horz" lIns="91440" tIns="45720" rIns="91440" bIns="45720" anchor="b" anchorCtr="0"/>
          <a:lstStyle/>
          <a:p>
            <a:pPr algn="l"/>
            <a:r>
              <a:rPr lang="en-US" altLang="zh-CN" sz="3200">
                <a:solidFill>
                  <a:srgbClr val="FFFFFF"/>
                </a:solidFill>
                <a:latin typeface="Calibri" panose="020F0502020204030204" charset="0"/>
                <a:cs typeface="Calibri" panose="020F0502020204030204" charset="0"/>
              </a:rPr>
              <a:t>Ποιο</a:t>
            </a:r>
            <a:r>
              <a:rPr lang="el-GR" altLang="en-US" sz="3200">
                <a:solidFill>
                  <a:srgbClr val="FFFFFF"/>
                </a:solidFill>
                <a:latin typeface="Calibri" panose="020F0502020204030204" charset="0"/>
                <a:cs typeface="Calibri" panose="020F0502020204030204" charset="0"/>
              </a:rPr>
              <a:t>ι</a:t>
            </a:r>
            <a:r>
              <a:rPr lang="en-US" altLang="zh-CN" sz="3200">
                <a:solidFill>
                  <a:srgbClr val="FFFFFF"/>
                </a:solidFill>
                <a:latin typeface="Calibri" panose="020F0502020204030204" charset="0"/>
                <a:cs typeface="Calibri" panose="020F0502020204030204" charset="0"/>
              </a:rPr>
              <a:t> είναι οι πρ</a:t>
            </a:r>
            <a:r>
              <a:rPr lang="el-GR" altLang="en-US" sz="3200">
                <a:solidFill>
                  <a:srgbClr val="FFFFFF"/>
                </a:solidFill>
                <a:latin typeface="Calibri" panose="020F0502020204030204" charset="0"/>
                <a:cs typeface="Calibri" panose="020F0502020204030204" charset="0"/>
              </a:rPr>
              <a:t>ω</a:t>
            </a:r>
            <a:r>
              <a:rPr lang="en-US" altLang="zh-CN" sz="3200">
                <a:solidFill>
                  <a:srgbClr val="FFFFFF"/>
                </a:solidFill>
                <a:latin typeface="Calibri" panose="020F0502020204030204" charset="0"/>
                <a:cs typeface="Calibri" panose="020F0502020204030204" charset="0"/>
              </a:rPr>
              <a:t>ταγ</a:t>
            </a:r>
            <a:r>
              <a:rPr lang="el-GR" altLang="en-US" sz="3200">
                <a:solidFill>
                  <a:srgbClr val="FFFFFF"/>
                </a:solidFill>
                <a:latin typeface="Calibri" panose="020F0502020204030204" charset="0"/>
                <a:cs typeface="Calibri" panose="020F0502020204030204" charset="0"/>
              </a:rPr>
              <a:t>ω</a:t>
            </a:r>
            <a:r>
              <a:rPr lang="en-US" altLang="zh-CN" sz="3200">
                <a:solidFill>
                  <a:srgbClr val="FFFFFF"/>
                </a:solidFill>
                <a:latin typeface="Calibri" panose="020F0502020204030204" charset="0"/>
                <a:cs typeface="Calibri" panose="020F0502020204030204" charset="0"/>
              </a:rPr>
              <a:t>νιστές του βιβλίου μας;</a:t>
            </a:r>
          </a:p>
        </p:txBody>
      </p:sp>
      <p:sp>
        <p:nvSpPr>
          <p:cNvPr id="4106" name="Content Placeholder 2"/>
          <p:cNvSpPr>
            <a:spLocks noGrp="1"/>
          </p:cNvSpPr>
          <p:nvPr>
            <p:ph idx="1" hasCustomPrompt="1"/>
          </p:nvPr>
        </p:nvSpPr>
        <p:spPr>
          <a:xfrm>
            <a:off x="4810125" y="649288"/>
            <a:ext cx="6554788" cy="5546725"/>
          </a:xfrm>
        </p:spPr>
        <p:txBody>
          <a:bodyPr vert="horz" lIns="91440" tIns="45720" rIns="91440" bIns="45720" anchor="ctr" anchorCtr="0"/>
          <a:lstStyle/>
          <a:p>
            <a:r>
              <a:rPr lang="el-GR" altLang="zh-CN" sz="2400">
                <a:latin typeface="Calibri" panose="020F0502020204030204" charset="0"/>
                <a:cs typeface="Calibri" panose="020F0502020204030204" charset="0"/>
              </a:rPr>
              <a:t>Ο καπετάν Μπούρκαρ</a:t>
            </a:r>
          </a:p>
          <a:p>
            <a:r>
              <a:rPr lang="el-GR" altLang="zh-CN" sz="2400">
                <a:latin typeface="Calibri" panose="020F0502020204030204" charset="0"/>
                <a:cs typeface="Calibri" panose="020F0502020204030204" charset="0"/>
              </a:rPr>
              <a:t>Ο γιατρός Φιλιόλ</a:t>
            </a:r>
          </a:p>
          <a:p>
            <a:r>
              <a:rPr lang="el-GR" altLang="zh-CN" sz="2400">
                <a:latin typeface="Calibri" panose="020F0502020204030204" charset="0"/>
                <a:cs typeface="Calibri" panose="020F0502020204030204" charset="0"/>
              </a:rPr>
              <a:t>Ο μαστρο-Γιάννης</a:t>
            </a:r>
          </a:p>
          <a:p>
            <a:r>
              <a:rPr lang="el-GR" altLang="el-GR" sz="2400">
                <a:latin typeface="Calibri" panose="020F0502020204030204" charset="0"/>
                <a:cs typeface="Calibri" panose="020F0502020204030204" charset="0"/>
              </a:rPr>
              <a:t>Ο δεύτερος καπετάνιος Κόκεμπερ</a:t>
            </a:r>
          </a:p>
          <a:p>
            <a:r>
              <a:rPr lang="el-GR" altLang="el-GR" sz="2400">
                <a:latin typeface="Calibri" panose="020F0502020204030204" charset="0"/>
                <a:cs typeface="Calibri" panose="020F0502020204030204" charset="0"/>
              </a:rPr>
              <a:t>Ο Αλλότ</a:t>
            </a:r>
          </a:p>
          <a:p>
            <a:r>
              <a:rPr lang="el-GR" altLang="el-GR" sz="2400">
                <a:latin typeface="Calibri" panose="020F0502020204030204" charset="0"/>
                <a:cs typeface="Calibri" panose="020F0502020204030204" charset="0"/>
              </a:rPr>
              <a:t>Ο Έρω</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a:latin typeface="Calibri" panose="020F0502020204030204" charset="0"/>
                <a:cs typeface="Calibri" panose="020F0502020204030204" charset="0"/>
              </a:rPr>
              <a:t>Λίγα λόγια για τους πρωταγωνιστές...</a:t>
            </a:r>
          </a:p>
        </p:txBody>
      </p:sp>
      <p:sp>
        <p:nvSpPr>
          <p:cNvPr id="3" name="Content Placeholder 2"/>
          <p:cNvSpPr>
            <a:spLocks noGrp="1"/>
          </p:cNvSpPr>
          <p:nvPr>
            <p:ph idx="1"/>
          </p:nvPr>
        </p:nvSpPr>
        <p:spPr/>
        <p:txBody>
          <a:bodyPr/>
          <a:lstStyle/>
          <a:p>
            <a:pPr marL="0" indent="0" algn="just">
              <a:buNone/>
            </a:pPr>
            <a:r>
              <a:rPr lang="el-GR" altLang="en-US" b="1" i="1">
                <a:latin typeface="Calibri" panose="020F0502020204030204" charset="0"/>
                <a:cs typeface="Calibri" panose="020F0502020204030204" charset="0"/>
              </a:rPr>
              <a:t>Καπετάν Μπούρκαρ:</a:t>
            </a:r>
            <a:r>
              <a:rPr lang="el-GR" altLang="en-US">
                <a:latin typeface="Calibri" panose="020F0502020204030204" charset="0"/>
                <a:cs typeface="Calibri" panose="020F0502020204030204" charset="0"/>
              </a:rPr>
              <a:t> είναι ο καπετάνιος του Άγιου Ένωχ και κάνει ταξίδια στις θάλασες 30 χρόνια.</a:t>
            </a:r>
          </a:p>
          <a:p>
            <a:pPr marL="0" indent="0" algn="just">
              <a:buNone/>
            </a:pPr>
            <a:r>
              <a:rPr lang="el-GR" altLang="en-US" b="1" i="1">
                <a:latin typeface="Calibri" panose="020F0502020204030204" charset="0"/>
                <a:cs typeface="Calibri" panose="020F0502020204030204" charset="0"/>
              </a:rPr>
              <a:t>Γιατρός Φιλιόλ:</a:t>
            </a:r>
            <a:r>
              <a:rPr lang="el-GR" altLang="en-US">
                <a:latin typeface="Calibri" panose="020F0502020204030204" charset="0"/>
                <a:cs typeface="Calibri" panose="020F0502020204030204" charset="0"/>
              </a:rPr>
              <a:t> είναι καινούργιο μέλος του πληρώματος που προσλήφθηκε στην αρχή του βιβλίου.</a:t>
            </a:r>
          </a:p>
          <a:p>
            <a:pPr marL="0" indent="0" algn="just">
              <a:buNone/>
            </a:pPr>
            <a:r>
              <a:rPr lang="el-GR" altLang="en-US" b="1" i="1">
                <a:latin typeface="Calibri" panose="020F0502020204030204" charset="0"/>
                <a:cs typeface="Calibri" panose="020F0502020204030204" charset="0"/>
              </a:rPr>
              <a:t>Μαστρο-Γιάννης:</a:t>
            </a:r>
            <a:r>
              <a:rPr lang="el-GR" altLang="en-US">
                <a:latin typeface="Calibri" panose="020F0502020204030204" charset="0"/>
                <a:cs typeface="Calibri" panose="020F0502020204030204" charset="0"/>
              </a:rPr>
              <a:t> είναι ο βαρελάς του πληρώματος.</a:t>
            </a:r>
          </a:p>
          <a:p>
            <a:pPr marL="0" indent="0" algn="just">
              <a:buNone/>
            </a:pPr>
            <a:r>
              <a:rPr lang="el-GR" altLang="el-GR" b="1" i="1">
                <a:latin typeface="Calibri" panose="020F0502020204030204" charset="0"/>
                <a:cs typeface="Calibri" panose="020F0502020204030204" charset="0"/>
                <a:sym typeface="+mn-ea"/>
              </a:rPr>
              <a:t>Ο δεύτερος καπετάνιος Κόκεμπερ:</a:t>
            </a:r>
            <a:r>
              <a:rPr lang="el-GR" altLang="el-GR">
                <a:latin typeface="Calibri" panose="020F0502020204030204" charset="0"/>
                <a:cs typeface="Calibri" panose="020F0502020204030204" charset="0"/>
                <a:sym typeface="+mn-ea"/>
              </a:rPr>
              <a:t> είναι αυτός που πιάνει τις φάλαινες.</a:t>
            </a:r>
            <a:endParaRPr lang="el-GR" altLang="el-GR">
              <a:latin typeface="Calibri" panose="020F0502020204030204" charset="0"/>
              <a:cs typeface="Calibri" panose="020F0502020204030204" charset="0"/>
            </a:endParaRPr>
          </a:p>
          <a:p>
            <a:pPr marL="0" indent="0" algn="just">
              <a:buNone/>
            </a:pPr>
            <a:r>
              <a:rPr lang="el-GR" altLang="el-GR" b="1" i="1">
                <a:latin typeface="Calibri" panose="020F0502020204030204" charset="0"/>
                <a:cs typeface="Calibri" panose="020F0502020204030204" charset="0"/>
                <a:sym typeface="+mn-ea"/>
              </a:rPr>
              <a:t>Αλλότ:</a:t>
            </a:r>
            <a:r>
              <a:rPr lang="el-GR" altLang="el-GR">
                <a:latin typeface="Calibri" panose="020F0502020204030204" charset="0"/>
                <a:cs typeface="Calibri" panose="020F0502020204030204" charset="0"/>
                <a:sym typeface="+mn-ea"/>
              </a:rPr>
              <a:t> Πιάνει μαζί με τον Κόκεμπερ τις φάλαινες.</a:t>
            </a:r>
          </a:p>
          <a:p>
            <a:pPr marL="0" indent="0" algn="just">
              <a:buNone/>
            </a:pPr>
            <a:r>
              <a:rPr lang="el-GR" altLang="en-US" b="1" i="1">
                <a:latin typeface="Calibri" panose="020F0502020204030204" charset="0"/>
                <a:cs typeface="Calibri" panose="020F0502020204030204" charset="0"/>
              </a:rPr>
              <a:t>Έρω:</a:t>
            </a:r>
            <a:r>
              <a:rPr lang="el-GR" altLang="en-US">
                <a:latin typeface="Calibri" panose="020F0502020204030204" charset="0"/>
                <a:cs typeface="Calibri" panose="020F0502020204030204" charset="0"/>
              </a:rPr>
              <a:t> είναι ναύτης.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trike="noStrike" noProof="1"/>
          </a:p>
        </p:txBody>
      </p:sp>
      <p:sp>
        <p:nvSpPr>
          <p:cNvPr id="5123" name="Title 1"/>
          <p:cNvSpPr>
            <a:spLocks noGrp="1"/>
          </p:cNvSpPr>
          <p:nvPr>
            <p:ph type="title" hasCustomPrompt="1"/>
          </p:nvPr>
        </p:nvSpPr>
        <p:spPr>
          <a:xfrm>
            <a:off x="341630" y="266065"/>
            <a:ext cx="5748020" cy="1250950"/>
          </a:xfrm>
        </p:spPr>
        <p:txBody>
          <a:bodyPr vert="horz" lIns="91440" tIns="45720" rIns="91440" bIns="45720" anchor="ctr" anchorCtr="0"/>
          <a:lstStyle/>
          <a:p>
            <a:pPr algn="ctr"/>
            <a:r>
              <a:rPr lang="en-US" altLang="zh-CN" sz="4000">
                <a:latin typeface="Calibri" panose="020F0502020204030204" charset="0"/>
                <a:cs typeface="Calibri" panose="020F0502020204030204" charset="0"/>
              </a:rPr>
              <a:t>Περίληψη του βιβλίου</a:t>
            </a:r>
            <a:r>
              <a:rPr lang="el-GR" altLang="en-US" sz="4000">
                <a:latin typeface="Calibri" panose="020F0502020204030204" charset="0"/>
                <a:cs typeface="Calibri" panose="020F0502020204030204" charset="0"/>
              </a:rPr>
              <a:t> μας</a:t>
            </a:r>
            <a:r>
              <a:rPr lang="en-US" altLang="zh-CN" sz="4000">
                <a:latin typeface="Calibri" panose="020F0502020204030204" charset="0"/>
                <a:cs typeface="Calibri" panose="020F0502020204030204" charset="0"/>
              </a:rPr>
              <a:t> </a:t>
            </a:r>
          </a:p>
        </p:txBody>
      </p:sp>
      <p:sp>
        <p:nvSpPr>
          <p:cNvPr id="5124" name="Content Placeholder 2"/>
          <p:cNvSpPr>
            <a:spLocks noGrp="1"/>
          </p:cNvSpPr>
          <p:nvPr>
            <p:ph idx="1" hasCustomPrompt="1"/>
          </p:nvPr>
        </p:nvSpPr>
        <p:spPr>
          <a:xfrm>
            <a:off x="242570" y="1516380"/>
            <a:ext cx="5721350" cy="4660900"/>
          </a:xfrm>
        </p:spPr>
        <p:txBody>
          <a:bodyPr vert="horz" lIns="91440" tIns="45720" rIns="91440" bIns="45720" anchor="t" anchorCtr="0"/>
          <a:lstStyle/>
          <a:p>
            <a:pPr marL="0" indent="0" algn="just">
              <a:buNone/>
            </a:pPr>
            <a:r>
              <a:rPr lang="en-US" altLang="zh-CN" sz="2000">
                <a:latin typeface="Calibri" panose="020F0502020204030204" charset="0"/>
                <a:cs typeface="Calibri" panose="020F0502020204030204" charset="0"/>
              </a:rPr>
              <a:t>Ο μαστρο-Γιάννης ο βαρελάς του φαλαινοθηρικού Άγιος Ενώχ φοβάται πως αυτό το ταξίδι του στον Ειρηνικό θα είναι το τελευταίο. Τον διακατέχει η έμμονη ιδέα ότι κάποιο θαλασσινό τέρας, μια πελώρια νεροφίδα ή ένα κολοσσιαίο χταπόδι, ποντίζει τα πλοία στον υγρό τάφο του</a:t>
            </a:r>
            <a:r>
              <a:rPr lang="el-GR" altLang="en-US" sz="2000">
                <a:latin typeface="Calibri" panose="020F0502020204030204" charset="0"/>
                <a:cs typeface="Calibri" panose="020F0502020204030204" charset="0"/>
              </a:rPr>
              <a:t>ς...</a:t>
            </a:r>
            <a:r>
              <a:rPr lang="en-US" altLang="zh-CN" sz="2000">
                <a:latin typeface="Calibri" panose="020F0502020204030204" charset="0"/>
                <a:cs typeface="Calibri" panose="020F0502020204030204" charset="0"/>
              </a:rPr>
              <a:t> Ολόκληρο το χρονικό της συναρπαστικής περιπέτειας του κυνηγιού της φάλαινας, ζωντανεμένο, ξετυλίγεται στο εφιαλτικό κλίμα που δημιουργούν οι προκαταλήψεις του βαρελά και του άλλου πληρώματος. Τελικά, το πλοίο θα ναυαγήσει κάτω από μυστηριώδεις συνθήκες, που ο καπετάνιος τις αποδίδει σε βίαιο θαλάσσιο ρεύμα, αλλά ο βαρελάς επιμένει στην ύπαρξη κάποιου θαλασσινού τέρατος, και ο αναγνώστης παρακολουθεί με κομμένη την ανάσα τη μάχη επιβίωσης ενάντια σε καταχθόνιες δυνάμεις. </a:t>
            </a:r>
          </a:p>
        </p:txBody>
      </p:sp>
      <p:pic>
        <p:nvPicPr>
          <p:cNvPr id="4" name="Picture 3"/>
          <p:cNvPicPr>
            <a:picLocks noChangeAspect="1"/>
          </p:cNvPicPr>
          <p:nvPr/>
        </p:nvPicPr>
        <p:blipFill>
          <a:blip r:embed="rId2"/>
          <a:srcRect l="23047" r="2304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n-US" sz="4000">
                <a:latin typeface="Calibri" panose="020F0502020204030204" charset="0"/>
                <a:cs typeface="Calibri" panose="020F0502020204030204" charset="0"/>
              </a:rPr>
              <a:t>Ποιο είναι το τέρας του βιβλίου μας και λίγα λόγια για αυτό...</a:t>
            </a:r>
          </a:p>
        </p:txBody>
      </p:sp>
      <p:sp>
        <p:nvSpPr>
          <p:cNvPr id="3" name="Content Placeholder 2"/>
          <p:cNvSpPr>
            <a:spLocks noGrp="1"/>
          </p:cNvSpPr>
          <p:nvPr>
            <p:ph idx="1"/>
          </p:nvPr>
        </p:nvSpPr>
        <p:spPr/>
        <p:txBody>
          <a:bodyPr/>
          <a:lstStyle/>
          <a:p>
            <a:pPr marL="0" indent="0" algn="just">
              <a:buNone/>
            </a:pPr>
            <a:r>
              <a:rPr lang="el-GR" altLang="en-US">
                <a:latin typeface="Calibri" panose="020F0502020204030204" charset="0"/>
                <a:cs typeface="Calibri" panose="020F0502020204030204" charset="0"/>
              </a:rPr>
              <a:t>Το τέρας του βιβλίου μας είναι το Κράκεν. </a:t>
            </a:r>
            <a:r>
              <a:rPr lang="en-US" altLang="en-US">
                <a:latin typeface="Calibri" panose="020F0502020204030204" charset="0"/>
                <a:cs typeface="Calibri" panose="020F0502020204030204" charset="0"/>
              </a:rPr>
              <a:t>Το Κράκεν είναι μυθικό κεφαλόποδο πλάσμα/τέρας της θάλασσας και ανήκει στους Σκανδιναβικούς θρύλους. </a:t>
            </a:r>
          </a:p>
          <a:p>
            <a:pPr marL="0" indent="0" algn="just">
              <a:buNone/>
            </a:pPr>
            <a:r>
              <a:rPr lang="en-US" altLang="en-US">
                <a:latin typeface="Calibri" panose="020F0502020204030204" charset="0"/>
                <a:cs typeface="Calibri" panose="020F0502020204030204" charset="0"/>
              </a:rPr>
              <a:t>Σύμφωνα με νορβηγικές ιστορίες, το Κράκεν κατοικεί στις ακτές της Νορβηγίας και της Γροιλανδίας και τρομοκρατεί όσους ναυτικούς τύχει να περάσουν απο κοντά του. </a:t>
            </a:r>
          </a:p>
          <a:p>
            <a:pPr marL="0" indent="0" algn="just">
              <a:buNone/>
            </a:pPr>
            <a:r>
              <a:rPr lang="en-US" altLang="en-US">
                <a:latin typeface="Calibri" panose="020F0502020204030204" charset="0"/>
                <a:cs typeface="Calibri" panose="020F0502020204030204" charset="0"/>
              </a:rPr>
              <a:t>Οι αρχές λένε ότι ο μύθος μάλλον ήρθε με τα χρόνια</a:t>
            </a:r>
            <a:r>
              <a:rPr lang="el-GR" altLang="en-US">
                <a:latin typeface="Calibri" panose="020F0502020204030204" charset="0"/>
                <a:cs typeface="Calibri" panose="020F0502020204030204" charset="0"/>
              </a:rPr>
              <a:t>,</a:t>
            </a:r>
            <a:r>
              <a:rPr lang="en-US" altLang="en-US">
                <a:latin typeface="Calibri" panose="020F0502020204030204" charset="0"/>
                <a:cs typeface="Calibri" panose="020F0502020204030204" charset="0"/>
              </a:rPr>
              <a:t> απο τη θέαση γιγαντιαίων καλαμαριών</a:t>
            </a:r>
            <a:r>
              <a:rPr lang="el-GR" altLang="en-US">
                <a:latin typeface="Calibri" panose="020F0502020204030204" charset="0"/>
                <a:cs typeface="Calibri" panose="020F0502020204030204" charset="0"/>
              </a:rPr>
              <a:t>,</a:t>
            </a:r>
            <a:r>
              <a:rPr lang="en-US" altLang="en-US">
                <a:latin typeface="Calibri" panose="020F0502020204030204" charset="0"/>
                <a:cs typeface="Calibri" panose="020F0502020204030204" charset="0"/>
              </a:rPr>
              <a:t> που μπορούν να φτάσουν εως και 15 μέτρα (50 πόδια) </a:t>
            </a:r>
            <a:r>
              <a:rPr lang="el-GR" altLang="en-US">
                <a:latin typeface="Calibri" panose="020F0502020204030204" charset="0"/>
                <a:cs typeface="Calibri" panose="020F0502020204030204" charset="0"/>
              </a:rPr>
              <a:t>μήκος</a:t>
            </a:r>
            <a:r>
              <a:rPr lang="en-US" altLang="en-US">
                <a:latin typeface="Calibri" panose="020F0502020204030204" charset="0"/>
                <a:cs typeface="Calibri" panose="020F0502020204030204" charset="0"/>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l-GR" altLang="en-US" sz="4000">
              <a:latin typeface="Calibri" panose="020F0502020204030204" charset="0"/>
              <a:cs typeface="Calibri" panose="020F0502020204030204" charset="0"/>
            </a:endParaRPr>
          </a:p>
          <a:p>
            <a:pPr marL="0" indent="0">
              <a:buNone/>
            </a:pPr>
            <a:endParaRPr lang="el-GR" altLang="en-US" sz="4000">
              <a:latin typeface="Calibri" panose="020F0502020204030204" charset="0"/>
              <a:cs typeface="Calibri" panose="020F0502020204030204" charset="0"/>
            </a:endParaRPr>
          </a:p>
          <a:p>
            <a:pPr marL="0" indent="0" algn="ctr">
              <a:buNone/>
            </a:pPr>
            <a:r>
              <a:rPr lang="el-GR" altLang="en-US" sz="4000">
                <a:latin typeface="Calibri" panose="020F0502020204030204" charset="0"/>
                <a:cs typeface="Calibri" panose="020F0502020204030204" charset="0"/>
              </a:rPr>
              <a:t>Σας ευχαριστώ πολύ για την προσοχή σας!</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Words>
  <Application>Microsoft Office PowerPoint</Application>
  <PresentationFormat>Ευρεία οθόνη</PresentationFormat>
  <Paragraphs>30</Paragraphs>
  <Slides>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7</vt:i4>
      </vt:variant>
    </vt:vector>
  </HeadingPairs>
  <TitlesOfParts>
    <vt:vector size="12" baseType="lpstr">
      <vt:lpstr>Aptos</vt:lpstr>
      <vt:lpstr>Aptos Display</vt:lpstr>
      <vt:lpstr>Arial</vt:lpstr>
      <vt:lpstr>Calibri</vt:lpstr>
      <vt:lpstr>Θέμα του Office</vt:lpstr>
      <vt:lpstr>ΤΟ ΤΕΡΑΣ ΤΗΣ ΘΑΛΑΣΣΑΣ</vt:lpstr>
      <vt:lpstr>Ποιος είναι ο συγγραφέας του βιβλίου μας;</vt:lpstr>
      <vt:lpstr>Ποιοι είναι οι πρωταγωνιστές του βιβλίου μας;</vt:lpstr>
      <vt:lpstr>Λίγα λόγια για τους πρωταγωνιστές...</vt:lpstr>
      <vt:lpstr>Περίληψη του βιβλίου μας </vt:lpstr>
      <vt:lpstr>Ποιο είναι το τέρας του βιβλίου μας και λίγα λόγια για αυτό...</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Δημήτριος Κιτσώνης</cp:lastModifiedBy>
  <cp:revision>146</cp:revision>
  <dcterms:created xsi:type="dcterms:W3CDTF">2025-03-29T12:36:00Z</dcterms:created>
  <dcterms:modified xsi:type="dcterms:W3CDTF">2025-05-15T17:09:59Z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35BCD0A47C9C4B2CA9927AE416AE27A5_13</vt:lpwstr>
  </property>
  <property fmtid="{D5CDD505-2E9C-101B-9397-08002B2CF9AE}" pid="3" name="KSOProductBuildVer">
    <vt:lpwstr>1033-12.2.0.20795</vt:lpwstr>
  </property>
</Properties>
</file>