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4" r:id="rId1"/>
  </p:sldMasterIdLst>
  <p:sldIdLst>
    <p:sldId id="256" r:id="rId2"/>
    <p:sldId id="257" r:id="rId3"/>
    <p:sldId id="258" r:id="rId4"/>
    <p:sldId id="259" r:id="rId5"/>
    <p:sldId id="260" r:id="rId6"/>
    <p:sldId id="261" r:id="rId7"/>
    <p:sldId id="262" r:id="rId8"/>
    <p:sldId id="263" r:id="rId9"/>
  </p:sldIdLst>
  <p:sldSz cx="12192000" cy="6858000"/>
  <p:notesSz cx="6858000" cy="9144000"/>
  <p:defaultTextStyle>
    <a:defPPr>
      <a:defRPr lang="en-GB"/>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FF5BABEF-1647-57DD-E36E-D667BA5EE14D}" v="35" dt="2025-05-19T15:49:00.227"/>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972" autoAdjust="0"/>
    <p:restoredTop sz="94660"/>
  </p:normalViewPr>
  <p:slideViewPr>
    <p:cSldViewPr snapToGrid="0">
      <p:cViewPr varScale="1">
        <p:scale>
          <a:sx n="86" d="100"/>
          <a:sy n="86" d="100"/>
        </p:scale>
        <p:origin x="96" y="88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microsoft.com/office/2015/10/relationships/revisionInfo" Target="revisionInfo.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1"/>
      </p:bgRef>
    </p:bg>
    <p:spTree>
      <p:nvGrpSpPr>
        <p:cNvPr id="1" name=""/>
        <p:cNvGrpSpPr/>
        <p:nvPr/>
      </p:nvGrpSpPr>
      <p:grpSpPr>
        <a:xfrm>
          <a:off x="0" y="0"/>
          <a:ext cx="0" cy="0"/>
          <a:chOff x="0" y="0"/>
          <a:chExt cx="0" cy="0"/>
        </a:xfrm>
      </p:grpSpPr>
      <p:sp>
        <p:nvSpPr>
          <p:cNvPr id="10" name="Freeform 6" title="Page Number Shape">
            <a:extLst>
              <a:ext uri="{FF2B5EF4-FFF2-40B4-BE49-F238E27FC236}">
                <a16:creationId xmlns:a16="http://schemas.microsoft.com/office/drawing/2014/main" id="{DD4C4B28-6B4B-4445-8535-F516D74E4AA9}"/>
              </a:ext>
            </a:extLst>
          </p:cNvPr>
          <p:cNvSpPr/>
          <p:nvPr/>
        </p:nvSpPr>
        <p:spPr bwMode="auto">
          <a:xfrm>
            <a:off x="11784011" y="5783564"/>
            <a:ext cx="407988" cy="819150"/>
          </a:xfrm>
          <a:custGeom>
            <a:avLst/>
            <a:gdLst/>
            <a:ahLst/>
            <a:cxnLst/>
            <a:rect l="0" t="0" r="r" b="b"/>
            <a:pathLst>
              <a:path w="1799" h="3612">
                <a:moveTo>
                  <a:pt x="1799" y="0"/>
                </a:moveTo>
                <a:lnTo>
                  <a:pt x="1799" y="3612"/>
                </a:lnTo>
                <a:lnTo>
                  <a:pt x="1686" y="3609"/>
                </a:lnTo>
                <a:lnTo>
                  <a:pt x="1574" y="3598"/>
                </a:lnTo>
                <a:lnTo>
                  <a:pt x="1464" y="3581"/>
                </a:lnTo>
                <a:lnTo>
                  <a:pt x="1357" y="3557"/>
                </a:lnTo>
                <a:lnTo>
                  <a:pt x="1251" y="3527"/>
                </a:lnTo>
                <a:lnTo>
                  <a:pt x="1150" y="3490"/>
                </a:lnTo>
                <a:lnTo>
                  <a:pt x="1050" y="3448"/>
                </a:lnTo>
                <a:lnTo>
                  <a:pt x="953" y="3401"/>
                </a:lnTo>
                <a:lnTo>
                  <a:pt x="860" y="3347"/>
                </a:lnTo>
                <a:lnTo>
                  <a:pt x="771" y="3289"/>
                </a:lnTo>
                <a:lnTo>
                  <a:pt x="686" y="3224"/>
                </a:lnTo>
                <a:lnTo>
                  <a:pt x="604" y="3156"/>
                </a:lnTo>
                <a:lnTo>
                  <a:pt x="527" y="3083"/>
                </a:lnTo>
                <a:lnTo>
                  <a:pt x="454" y="3005"/>
                </a:lnTo>
                <a:lnTo>
                  <a:pt x="386" y="2923"/>
                </a:lnTo>
                <a:lnTo>
                  <a:pt x="323" y="2838"/>
                </a:lnTo>
                <a:lnTo>
                  <a:pt x="265" y="2748"/>
                </a:lnTo>
                <a:lnTo>
                  <a:pt x="211" y="2655"/>
                </a:lnTo>
                <a:lnTo>
                  <a:pt x="163" y="2559"/>
                </a:lnTo>
                <a:lnTo>
                  <a:pt x="121" y="2459"/>
                </a:lnTo>
                <a:lnTo>
                  <a:pt x="85" y="2356"/>
                </a:lnTo>
                <a:lnTo>
                  <a:pt x="55" y="2251"/>
                </a:lnTo>
                <a:lnTo>
                  <a:pt x="32" y="2143"/>
                </a:lnTo>
                <a:lnTo>
                  <a:pt x="14" y="2033"/>
                </a:lnTo>
                <a:lnTo>
                  <a:pt x="4" y="1920"/>
                </a:lnTo>
                <a:lnTo>
                  <a:pt x="0" y="1806"/>
                </a:lnTo>
                <a:lnTo>
                  <a:pt x="4" y="1692"/>
                </a:lnTo>
                <a:lnTo>
                  <a:pt x="14" y="1580"/>
                </a:lnTo>
                <a:lnTo>
                  <a:pt x="32" y="1469"/>
                </a:lnTo>
                <a:lnTo>
                  <a:pt x="55" y="1362"/>
                </a:lnTo>
                <a:lnTo>
                  <a:pt x="85" y="1256"/>
                </a:lnTo>
                <a:lnTo>
                  <a:pt x="121" y="1154"/>
                </a:lnTo>
                <a:lnTo>
                  <a:pt x="163" y="1054"/>
                </a:lnTo>
                <a:lnTo>
                  <a:pt x="211" y="958"/>
                </a:lnTo>
                <a:lnTo>
                  <a:pt x="265" y="864"/>
                </a:lnTo>
                <a:lnTo>
                  <a:pt x="323" y="774"/>
                </a:lnTo>
                <a:lnTo>
                  <a:pt x="386" y="689"/>
                </a:lnTo>
                <a:lnTo>
                  <a:pt x="454" y="607"/>
                </a:lnTo>
                <a:lnTo>
                  <a:pt x="527" y="529"/>
                </a:lnTo>
                <a:lnTo>
                  <a:pt x="604" y="456"/>
                </a:lnTo>
                <a:lnTo>
                  <a:pt x="686" y="388"/>
                </a:lnTo>
                <a:lnTo>
                  <a:pt x="771" y="325"/>
                </a:lnTo>
                <a:lnTo>
                  <a:pt x="860" y="266"/>
                </a:lnTo>
                <a:lnTo>
                  <a:pt x="953" y="212"/>
                </a:lnTo>
                <a:lnTo>
                  <a:pt x="1050" y="164"/>
                </a:lnTo>
                <a:lnTo>
                  <a:pt x="1150" y="122"/>
                </a:lnTo>
                <a:lnTo>
                  <a:pt x="1251" y="85"/>
                </a:lnTo>
                <a:lnTo>
                  <a:pt x="1357" y="55"/>
                </a:lnTo>
                <a:lnTo>
                  <a:pt x="1464" y="32"/>
                </a:lnTo>
                <a:lnTo>
                  <a:pt x="1574" y="14"/>
                </a:lnTo>
                <a:lnTo>
                  <a:pt x="1686" y="5"/>
                </a:lnTo>
                <a:lnTo>
                  <a:pt x="1799" y="0"/>
                </a:lnTo>
                <a:close/>
              </a:path>
            </a:pathLst>
          </a:custGeom>
          <a:solidFill>
            <a:schemeClr val="tx1">
              <a:lumMod val="85000"/>
              <a:lumOff val="15000"/>
            </a:schemeClr>
          </a:solidFill>
          <a:ln w="0">
            <a:noFill/>
            <a:prstDash val="solid"/>
            <a:round/>
            <a:headEnd/>
            <a:tailEnd/>
          </a:ln>
        </p:spPr>
        <p:txBody>
          <a:bodyPr anchor="ctr"/>
          <a:lstStyle/>
          <a:p>
            <a:endParaRPr lang="en-US"/>
          </a:p>
        </p:txBody>
      </p:sp>
      <p:cxnSp>
        <p:nvCxnSpPr>
          <p:cNvPr id="12" name="Straight Connector 11" title="Verticle Rule Line">
            <a:extLst>
              <a:ext uri="{FF2B5EF4-FFF2-40B4-BE49-F238E27FC236}">
                <a16:creationId xmlns:a16="http://schemas.microsoft.com/office/drawing/2014/main" id="{0CB1C732-7193-4253-8746-850D090A6B4E}"/>
              </a:ext>
            </a:extLst>
          </p:cNvPr>
          <p:cNvCxnSpPr>
            <a:cxnSpLocks/>
          </p:cNvCxnSpPr>
          <p:nvPr/>
        </p:nvCxnSpPr>
        <p:spPr>
          <a:xfrm>
            <a:off x="758952" y="1280160"/>
            <a:ext cx="0" cy="5577840"/>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
        <p:nvSpPr>
          <p:cNvPr id="2" name="Title 1">
            <a:extLst>
              <a:ext uri="{FF2B5EF4-FFF2-40B4-BE49-F238E27FC236}">
                <a16:creationId xmlns:a16="http://schemas.microsoft.com/office/drawing/2014/main" id="{F03AA199-952B-427F-A5BE-B97D25FD0733}"/>
              </a:ext>
            </a:extLst>
          </p:cNvPr>
          <p:cNvSpPr>
            <a:spLocks noGrp="1"/>
          </p:cNvSpPr>
          <p:nvPr>
            <p:ph type="ctrTitle"/>
          </p:nvPr>
        </p:nvSpPr>
        <p:spPr>
          <a:xfrm>
            <a:off x="1078992" y="1143000"/>
            <a:ext cx="6720840" cy="3730752"/>
          </a:xfrm>
        </p:spPr>
        <p:txBody>
          <a:bodyPr anchor="t">
            <a:normAutofit/>
          </a:bodyPr>
          <a:lstStyle>
            <a:lvl1pPr algn="l">
              <a:defRPr sz="7200" baseline="0"/>
            </a:lvl1pPr>
          </a:lstStyle>
          <a:p>
            <a:r>
              <a:rPr lang="en-US"/>
              <a:t>Click to edit Master title style</a:t>
            </a:r>
            <a:endParaRPr lang="en-US" dirty="0"/>
          </a:p>
        </p:txBody>
      </p:sp>
      <p:sp>
        <p:nvSpPr>
          <p:cNvPr id="3" name="Subtitle 2">
            <a:extLst>
              <a:ext uri="{FF2B5EF4-FFF2-40B4-BE49-F238E27FC236}">
                <a16:creationId xmlns:a16="http://schemas.microsoft.com/office/drawing/2014/main" id="{6A1AA393-A876-475F-A05B-1CCAB6C1F089}"/>
              </a:ext>
            </a:extLst>
          </p:cNvPr>
          <p:cNvSpPr>
            <a:spLocks noGrp="1"/>
          </p:cNvSpPr>
          <p:nvPr>
            <p:ph type="subTitle" idx="1"/>
          </p:nvPr>
        </p:nvSpPr>
        <p:spPr>
          <a:xfrm>
            <a:off x="1078992" y="5010912"/>
            <a:ext cx="6720840" cy="704088"/>
          </a:xfrm>
        </p:spPr>
        <p:txBody>
          <a:bodyPr>
            <a:normAutofit/>
          </a:bodyPr>
          <a:lstStyle>
            <a:lvl1pPr marL="0" indent="0" algn="l">
              <a:lnSpc>
                <a:spcPct val="100000"/>
              </a:lnSpc>
              <a:buNone/>
              <a:defRPr sz="22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4" name="Date Placeholder 3">
            <a:extLst>
              <a:ext uri="{FF2B5EF4-FFF2-40B4-BE49-F238E27FC236}">
                <a16:creationId xmlns:a16="http://schemas.microsoft.com/office/drawing/2014/main" id="{B3395621-D631-4F31-AEEF-C8574E507372}"/>
              </a:ext>
            </a:extLst>
          </p:cNvPr>
          <p:cNvSpPr>
            <a:spLocks noGrp="1"/>
          </p:cNvSpPr>
          <p:nvPr>
            <p:ph type="dt" sz="half" idx="10"/>
          </p:nvPr>
        </p:nvSpPr>
        <p:spPr>
          <a:xfrm>
            <a:off x="8286356" y="6007608"/>
            <a:ext cx="3143643" cy="365125"/>
          </a:xfrm>
        </p:spPr>
        <p:txBody>
          <a:bodyPr/>
          <a:lstStyle/>
          <a:p>
            <a:fld id="{53BEF823-48A5-43FC-BE03-E79964288B41}" type="datetimeFigureOut">
              <a:rPr lang="en-US" smtClean="0"/>
              <a:t>5/19/2025</a:t>
            </a:fld>
            <a:endParaRPr lang="en-US" dirty="0"/>
          </a:p>
        </p:txBody>
      </p:sp>
      <p:sp>
        <p:nvSpPr>
          <p:cNvPr id="5" name="Footer Placeholder 4">
            <a:extLst>
              <a:ext uri="{FF2B5EF4-FFF2-40B4-BE49-F238E27FC236}">
                <a16:creationId xmlns:a16="http://schemas.microsoft.com/office/drawing/2014/main" id="{305EE125-77AD-4E23-AFB7-C5CFDEACACF1}"/>
              </a:ext>
            </a:extLst>
          </p:cNvPr>
          <p:cNvSpPr>
            <a:spLocks noGrp="1"/>
          </p:cNvSpPr>
          <p:nvPr>
            <p:ph type="ftr" sz="quarter" idx="11"/>
          </p:nvPr>
        </p:nvSpPr>
        <p:spPr>
          <a:xfrm>
            <a:off x="1078991" y="6007608"/>
            <a:ext cx="6720837" cy="365125"/>
          </a:xfrm>
        </p:spPr>
        <p:txBody>
          <a:bodyPr/>
          <a:lstStyle/>
          <a:p>
            <a:endParaRPr lang="en-US" dirty="0"/>
          </a:p>
        </p:txBody>
      </p:sp>
      <p:sp>
        <p:nvSpPr>
          <p:cNvPr id="6" name="Slide Number Placeholder 5">
            <a:extLst>
              <a:ext uri="{FF2B5EF4-FFF2-40B4-BE49-F238E27FC236}">
                <a16:creationId xmlns:a16="http://schemas.microsoft.com/office/drawing/2014/main" id="{DC569682-B530-4F52-87B9-39464A0930B3}"/>
              </a:ext>
            </a:extLst>
          </p:cNvPr>
          <p:cNvSpPr>
            <a:spLocks noGrp="1"/>
          </p:cNvSpPr>
          <p:nvPr>
            <p:ph type="sldNum" sz="quarter" idx="12"/>
          </p:nvPr>
        </p:nvSpPr>
        <p:spPr/>
        <p:txBody>
          <a:bodyPr/>
          <a:lstStyle>
            <a:lvl1pPr algn="ctr">
              <a:defRPr/>
            </a:lvl1pPr>
          </a:lstStyle>
          <a:p>
            <a:pPr algn="ctr"/>
            <a:fld id="{D79E6812-DF0E-4B88-AFAA-EAC7168F54C0}" type="slidenum">
              <a:rPr lang="en-US" smtClean="0"/>
              <a:pPr algn="ctr"/>
              <a:t>‹#›</a:t>
            </a:fld>
            <a:endParaRPr lang="en-US" dirty="0"/>
          </a:p>
        </p:txBody>
      </p:sp>
    </p:spTree>
    <p:extLst>
      <p:ext uri="{BB962C8B-B14F-4D97-AF65-F5344CB8AC3E}">
        <p14:creationId xmlns:p14="http://schemas.microsoft.com/office/powerpoint/2010/main" val="2722868222"/>
      </p:ext>
    </p:extLst>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8" name="Freeform 6" title="Page Number Shape">
            <a:extLst>
              <a:ext uri="{FF2B5EF4-FFF2-40B4-BE49-F238E27FC236}">
                <a16:creationId xmlns:a16="http://schemas.microsoft.com/office/drawing/2014/main" id="{72411438-92A5-42B0-9C54-EA4FB32ACB5E}"/>
              </a:ext>
            </a:extLst>
          </p:cNvPr>
          <p:cNvSpPr/>
          <p:nvPr/>
        </p:nvSpPr>
        <p:spPr bwMode="auto">
          <a:xfrm>
            <a:off x="11784011" y="5778801"/>
            <a:ext cx="407988" cy="819150"/>
          </a:xfrm>
          <a:custGeom>
            <a:avLst/>
            <a:gdLst/>
            <a:ahLst/>
            <a:cxnLst/>
            <a:rect l="0" t="0" r="r" b="b"/>
            <a:pathLst>
              <a:path w="1799" h="3612">
                <a:moveTo>
                  <a:pt x="1799" y="0"/>
                </a:moveTo>
                <a:lnTo>
                  <a:pt x="1799" y="3612"/>
                </a:lnTo>
                <a:lnTo>
                  <a:pt x="1686" y="3609"/>
                </a:lnTo>
                <a:lnTo>
                  <a:pt x="1574" y="3598"/>
                </a:lnTo>
                <a:lnTo>
                  <a:pt x="1464" y="3581"/>
                </a:lnTo>
                <a:lnTo>
                  <a:pt x="1357" y="3557"/>
                </a:lnTo>
                <a:lnTo>
                  <a:pt x="1251" y="3527"/>
                </a:lnTo>
                <a:lnTo>
                  <a:pt x="1150" y="3490"/>
                </a:lnTo>
                <a:lnTo>
                  <a:pt x="1050" y="3448"/>
                </a:lnTo>
                <a:lnTo>
                  <a:pt x="953" y="3401"/>
                </a:lnTo>
                <a:lnTo>
                  <a:pt x="860" y="3347"/>
                </a:lnTo>
                <a:lnTo>
                  <a:pt x="771" y="3289"/>
                </a:lnTo>
                <a:lnTo>
                  <a:pt x="686" y="3224"/>
                </a:lnTo>
                <a:lnTo>
                  <a:pt x="604" y="3156"/>
                </a:lnTo>
                <a:lnTo>
                  <a:pt x="527" y="3083"/>
                </a:lnTo>
                <a:lnTo>
                  <a:pt x="454" y="3005"/>
                </a:lnTo>
                <a:lnTo>
                  <a:pt x="386" y="2923"/>
                </a:lnTo>
                <a:lnTo>
                  <a:pt x="323" y="2838"/>
                </a:lnTo>
                <a:lnTo>
                  <a:pt x="265" y="2748"/>
                </a:lnTo>
                <a:lnTo>
                  <a:pt x="211" y="2655"/>
                </a:lnTo>
                <a:lnTo>
                  <a:pt x="163" y="2559"/>
                </a:lnTo>
                <a:lnTo>
                  <a:pt x="121" y="2459"/>
                </a:lnTo>
                <a:lnTo>
                  <a:pt x="85" y="2356"/>
                </a:lnTo>
                <a:lnTo>
                  <a:pt x="55" y="2251"/>
                </a:lnTo>
                <a:lnTo>
                  <a:pt x="32" y="2143"/>
                </a:lnTo>
                <a:lnTo>
                  <a:pt x="14" y="2033"/>
                </a:lnTo>
                <a:lnTo>
                  <a:pt x="4" y="1920"/>
                </a:lnTo>
                <a:lnTo>
                  <a:pt x="0" y="1806"/>
                </a:lnTo>
                <a:lnTo>
                  <a:pt x="4" y="1692"/>
                </a:lnTo>
                <a:lnTo>
                  <a:pt x="14" y="1580"/>
                </a:lnTo>
                <a:lnTo>
                  <a:pt x="32" y="1469"/>
                </a:lnTo>
                <a:lnTo>
                  <a:pt x="55" y="1362"/>
                </a:lnTo>
                <a:lnTo>
                  <a:pt x="85" y="1256"/>
                </a:lnTo>
                <a:lnTo>
                  <a:pt x="121" y="1154"/>
                </a:lnTo>
                <a:lnTo>
                  <a:pt x="163" y="1054"/>
                </a:lnTo>
                <a:lnTo>
                  <a:pt x="211" y="958"/>
                </a:lnTo>
                <a:lnTo>
                  <a:pt x="265" y="864"/>
                </a:lnTo>
                <a:lnTo>
                  <a:pt x="323" y="774"/>
                </a:lnTo>
                <a:lnTo>
                  <a:pt x="386" y="689"/>
                </a:lnTo>
                <a:lnTo>
                  <a:pt x="454" y="607"/>
                </a:lnTo>
                <a:lnTo>
                  <a:pt x="527" y="529"/>
                </a:lnTo>
                <a:lnTo>
                  <a:pt x="604" y="456"/>
                </a:lnTo>
                <a:lnTo>
                  <a:pt x="686" y="388"/>
                </a:lnTo>
                <a:lnTo>
                  <a:pt x="771" y="325"/>
                </a:lnTo>
                <a:lnTo>
                  <a:pt x="860" y="266"/>
                </a:lnTo>
                <a:lnTo>
                  <a:pt x="953" y="212"/>
                </a:lnTo>
                <a:lnTo>
                  <a:pt x="1050" y="164"/>
                </a:lnTo>
                <a:lnTo>
                  <a:pt x="1150" y="122"/>
                </a:lnTo>
                <a:lnTo>
                  <a:pt x="1251" y="85"/>
                </a:lnTo>
                <a:lnTo>
                  <a:pt x="1357" y="55"/>
                </a:lnTo>
                <a:lnTo>
                  <a:pt x="1464" y="32"/>
                </a:lnTo>
                <a:lnTo>
                  <a:pt x="1574" y="14"/>
                </a:lnTo>
                <a:lnTo>
                  <a:pt x="1686" y="5"/>
                </a:lnTo>
                <a:lnTo>
                  <a:pt x="1799" y="0"/>
                </a:lnTo>
                <a:close/>
              </a:path>
            </a:pathLst>
          </a:custGeom>
          <a:solidFill>
            <a:schemeClr val="tx1">
              <a:lumMod val="85000"/>
              <a:lumOff val="15000"/>
            </a:schemeClr>
          </a:solidFill>
          <a:ln w="0">
            <a:noFill/>
            <a:prstDash val="solid"/>
            <a:round/>
            <a:headEnd/>
            <a:tailEnd/>
          </a:ln>
        </p:spPr>
        <p:txBody>
          <a:bodyPr anchor="ctr"/>
          <a:lstStyle/>
          <a:p>
            <a:endParaRPr lang="en-US"/>
          </a:p>
        </p:txBody>
      </p:sp>
      <p:sp>
        <p:nvSpPr>
          <p:cNvPr id="2" name="Title Placeholder 1">
            <a:extLst>
              <a:ext uri="{FF2B5EF4-FFF2-40B4-BE49-F238E27FC236}">
                <a16:creationId xmlns:a16="http://schemas.microsoft.com/office/drawing/2014/main" id="{0D56E4D8-47B6-4DEC-BD29-B3B6ED4CC739}"/>
              </a:ext>
            </a:extLst>
          </p:cNvPr>
          <p:cNvSpPr>
            <a:spLocks noGrp="1"/>
          </p:cNvSpPr>
          <p:nvPr>
            <p:ph type="title"/>
          </p:nvPr>
        </p:nvSpPr>
        <p:spPr>
          <a:xfrm>
            <a:off x="758952" y="758952"/>
            <a:ext cx="3831336" cy="475488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3F0F5D4C-4873-4052-A294-99CCB9421C4A}"/>
              </a:ext>
            </a:extLst>
          </p:cNvPr>
          <p:cNvSpPr>
            <a:spLocks noGrp="1"/>
          </p:cNvSpPr>
          <p:nvPr>
            <p:ph type="body" idx="1"/>
          </p:nvPr>
        </p:nvSpPr>
        <p:spPr>
          <a:xfrm>
            <a:off x="5184648" y="758952"/>
            <a:ext cx="6245352" cy="4754880"/>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241D62B3-3490-46B4-A10E-33FCE4A1FBB5}"/>
              </a:ext>
            </a:extLst>
          </p:cNvPr>
          <p:cNvSpPr>
            <a:spLocks noGrp="1"/>
          </p:cNvSpPr>
          <p:nvPr>
            <p:ph type="dt" sz="half" idx="2"/>
          </p:nvPr>
        </p:nvSpPr>
        <p:spPr>
          <a:xfrm>
            <a:off x="7616952" y="6007608"/>
            <a:ext cx="3813048" cy="365125"/>
          </a:xfrm>
          <a:prstGeom prst="rect">
            <a:avLst/>
          </a:prstGeom>
        </p:spPr>
        <p:txBody>
          <a:bodyPr vert="horz" lIns="91440" tIns="45720" rIns="91440" bIns="45720" rtlCol="0" anchor="ctr"/>
          <a:lstStyle>
            <a:lvl1pPr algn="r">
              <a:defRPr sz="1000" spc="50" baseline="0">
                <a:solidFill>
                  <a:schemeClr val="tx1">
                    <a:lumMod val="85000"/>
                    <a:lumOff val="15000"/>
                  </a:schemeClr>
                </a:solidFill>
              </a:defRPr>
            </a:lvl1pPr>
          </a:lstStyle>
          <a:p>
            <a:pPr algn="r"/>
            <a:fld id="{53BEF823-48A5-43FC-BE03-E79964288B41}" type="datetimeFigureOut">
              <a:rPr lang="en-US" smtClean="0"/>
              <a:pPr algn="r"/>
              <a:t>5/19/2025</a:t>
            </a:fld>
            <a:endParaRPr lang="en-US" dirty="0"/>
          </a:p>
        </p:txBody>
      </p:sp>
      <p:sp>
        <p:nvSpPr>
          <p:cNvPr id="5" name="Footer Placeholder 4">
            <a:extLst>
              <a:ext uri="{FF2B5EF4-FFF2-40B4-BE49-F238E27FC236}">
                <a16:creationId xmlns:a16="http://schemas.microsoft.com/office/drawing/2014/main" id="{97424CB1-7D5F-4F52-9F99-7068F5819E8C}"/>
              </a:ext>
            </a:extLst>
          </p:cNvPr>
          <p:cNvSpPr>
            <a:spLocks noGrp="1"/>
          </p:cNvSpPr>
          <p:nvPr>
            <p:ph type="ftr" sz="quarter" idx="3"/>
          </p:nvPr>
        </p:nvSpPr>
        <p:spPr>
          <a:xfrm>
            <a:off x="758952" y="6007608"/>
            <a:ext cx="3831336" cy="365125"/>
          </a:xfrm>
          <a:prstGeom prst="rect">
            <a:avLst/>
          </a:prstGeom>
        </p:spPr>
        <p:txBody>
          <a:bodyPr vert="horz" lIns="91440" tIns="45720" rIns="91440" bIns="45720" rtlCol="0" anchor="ctr"/>
          <a:lstStyle>
            <a:lvl1pPr algn="l">
              <a:defRPr sz="1000" spc="50" baseline="0">
                <a:solidFill>
                  <a:schemeClr val="tx1">
                    <a:lumMod val="85000"/>
                    <a:lumOff val="15000"/>
                  </a:schemeClr>
                </a:solidFill>
              </a:defRPr>
            </a:lvl1pPr>
          </a:lstStyle>
          <a:p>
            <a:pPr algn="l"/>
            <a:endParaRPr lang="en-US" dirty="0"/>
          </a:p>
        </p:txBody>
      </p:sp>
      <p:sp>
        <p:nvSpPr>
          <p:cNvPr id="6" name="Slide Number Placeholder 5">
            <a:extLst>
              <a:ext uri="{FF2B5EF4-FFF2-40B4-BE49-F238E27FC236}">
                <a16:creationId xmlns:a16="http://schemas.microsoft.com/office/drawing/2014/main" id="{1A1F9CC9-1431-4569-B2F1-D04814955381}"/>
              </a:ext>
            </a:extLst>
          </p:cNvPr>
          <p:cNvSpPr>
            <a:spLocks noGrp="1"/>
          </p:cNvSpPr>
          <p:nvPr>
            <p:ph type="sldNum" sz="quarter" idx="4"/>
          </p:nvPr>
        </p:nvSpPr>
        <p:spPr>
          <a:xfrm>
            <a:off x="11786616" y="6007608"/>
            <a:ext cx="411480" cy="365125"/>
          </a:xfrm>
          <a:prstGeom prst="rect">
            <a:avLst/>
          </a:prstGeom>
        </p:spPr>
        <p:txBody>
          <a:bodyPr vert="horz" lIns="45720" tIns="45720" rIns="45720" bIns="45720" rtlCol="0" anchor="ctr"/>
          <a:lstStyle>
            <a:lvl1pPr algn="r">
              <a:defRPr sz="900" b="1">
                <a:solidFill>
                  <a:schemeClr val="bg1"/>
                </a:solidFill>
              </a:defRPr>
            </a:lvl1pPr>
          </a:lstStyle>
          <a:p>
            <a:pPr algn="ctr"/>
            <a:fld id="{D79E6812-DF0E-4B88-AFAA-EAC7168F54C0}" type="slidenum">
              <a:rPr lang="en-US" smtClean="0"/>
              <a:pPr algn="ctr"/>
              <a:t>‹#›</a:t>
            </a:fld>
            <a:endParaRPr lang="en-US" dirty="0"/>
          </a:p>
        </p:txBody>
      </p:sp>
    </p:spTree>
    <p:extLst>
      <p:ext uri="{BB962C8B-B14F-4D97-AF65-F5344CB8AC3E}">
        <p14:creationId xmlns:p14="http://schemas.microsoft.com/office/powerpoint/2010/main" val="1025647648"/>
      </p:ext>
    </p:extLst>
  </p:cSld>
  <p:clrMap bg1="lt1" tx1="dk1" bg2="lt2" tx2="dk2" accent1="accent1" accent2="accent2" accent3="accent3" accent4="accent4" accent5="accent5" accent6="accent6" hlink="hlink" folHlink="folHlink"/>
  <p:sldLayoutIdLst>
    <p:sldLayoutId id="2147483719" r:id="rId1"/>
  </p:sldLayoutIdLst>
  <p:txStyles>
    <p:titleStyle>
      <a:lvl1pPr algn="l" defTabSz="914400" rtl="0" eaLnBrk="1" latinLnBrk="0" hangingPunct="1">
        <a:lnSpc>
          <a:spcPct val="90000"/>
        </a:lnSpc>
        <a:spcBef>
          <a:spcPct val="0"/>
        </a:spcBef>
        <a:buNone/>
        <a:defRPr sz="6000" i="1" kern="1200" spc="100" baseline="0">
          <a:solidFill>
            <a:schemeClr val="tx1">
              <a:lumMod val="85000"/>
              <a:lumOff val="15000"/>
            </a:schemeClr>
          </a:solidFill>
          <a:latin typeface="+mj-lt"/>
          <a:ea typeface="+mj-ea"/>
          <a:cs typeface="+mj-cs"/>
        </a:defRPr>
      </a:lvl1pPr>
    </p:titleStyle>
    <p:bodyStyle>
      <a:lvl1pPr marL="182880" indent="-182880" algn="l" defTabSz="914400" rtl="0" eaLnBrk="1" latinLnBrk="0" hangingPunct="1">
        <a:lnSpc>
          <a:spcPct val="110000"/>
        </a:lnSpc>
        <a:spcBef>
          <a:spcPts val="400"/>
        </a:spcBef>
        <a:spcAft>
          <a:spcPts val="400"/>
        </a:spcAft>
        <a:buClrTx/>
        <a:buFont typeface="Arial" panose="020B0604020202020204" pitchFamily="34" charset="0"/>
        <a:buChar char="•"/>
        <a:defRPr sz="2000" kern="1200">
          <a:solidFill>
            <a:schemeClr val="tx1">
              <a:lumMod val="85000"/>
              <a:lumOff val="15000"/>
            </a:schemeClr>
          </a:solidFill>
          <a:latin typeface="+mn-lt"/>
          <a:ea typeface="+mn-ea"/>
          <a:cs typeface="+mn-cs"/>
        </a:defRPr>
      </a:lvl1pPr>
      <a:lvl2pPr marL="182880" indent="0" algn="l" defTabSz="914400" rtl="0" eaLnBrk="1" latinLnBrk="0" hangingPunct="1">
        <a:lnSpc>
          <a:spcPct val="110000"/>
        </a:lnSpc>
        <a:spcBef>
          <a:spcPts val="400"/>
        </a:spcBef>
        <a:spcAft>
          <a:spcPts val="400"/>
        </a:spcAft>
        <a:buClrTx/>
        <a:buFont typeface="Arial" panose="020B0604020202020204" pitchFamily="34" charset="0"/>
        <a:buNone/>
        <a:defRPr sz="1800" i="1" kern="1200">
          <a:solidFill>
            <a:schemeClr val="tx1">
              <a:lumMod val="85000"/>
              <a:lumOff val="15000"/>
            </a:schemeClr>
          </a:solidFill>
          <a:latin typeface="+mn-lt"/>
          <a:ea typeface="+mn-ea"/>
          <a:cs typeface="+mn-cs"/>
        </a:defRPr>
      </a:lvl2pPr>
      <a:lvl3pPr marL="182880" indent="-182880" algn="l" defTabSz="914400" rtl="0" eaLnBrk="1" latinLnBrk="0" hangingPunct="1">
        <a:lnSpc>
          <a:spcPct val="110000"/>
        </a:lnSpc>
        <a:spcBef>
          <a:spcPts val="400"/>
        </a:spcBef>
        <a:spcAft>
          <a:spcPts val="400"/>
        </a:spcAft>
        <a:buClrTx/>
        <a:buFont typeface="Arial" panose="020B0604020202020204" pitchFamily="34" charset="0"/>
        <a:buChar char="•"/>
        <a:defRPr sz="1600" kern="1200">
          <a:solidFill>
            <a:schemeClr val="tx1">
              <a:lumMod val="85000"/>
              <a:lumOff val="15000"/>
            </a:schemeClr>
          </a:solidFill>
          <a:latin typeface="+mn-lt"/>
          <a:ea typeface="+mn-ea"/>
          <a:cs typeface="+mn-cs"/>
        </a:defRPr>
      </a:lvl3pPr>
      <a:lvl4pPr marL="182880" indent="0" algn="l" defTabSz="914400" rtl="0" eaLnBrk="1" latinLnBrk="0" hangingPunct="1">
        <a:lnSpc>
          <a:spcPct val="110000"/>
        </a:lnSpc>
        <a:spcBef>
          <a:spcPts val="400"/>
        </a:spcBef>
        <a:spcAft>
          <a:spcPts val="400"/>
        </a:spcAft>
        <a:buClrTx/>
        <a:buFont typeface="Arial" panose="020B0604020202020204" pitchFamily="34" charset="0"/>
        <a:buNone/>
        <a:defRPr sz="1400" i="1" kern="1200">
          <a:solidFill>
            <a:schemeClr val="tx1">
              <a:lumMod val="85000"/>
              <a:lumOff val="15000"/>
            </a:schemeClr>
          </a:solidFill>
          <a:latin typeface="+mn-lt"/>
          <a:ea typeface="+mn-ea"/>
          <a:cs typeface="+mn-cs"/>
        </a:defRPr>
      </a:lvl4pPr>
      <a:lvl5pPr marL="182880" indent="-182880" algn="l" defTabSz="914400" rtl="0" eaLnBrk="1" latinLnBrk="0" hangingPunct="1">
        <a:lnSpc>
          <a:spcPct val="110000"/>
        </a:lnSpc>
        <a:spcBef>
          <a:spcPts val="400"/>
        </a:spcBef>
        <a:spcAft>
          <a:spcPts val="400"/>
        </a:spcAft>
        <a:buClrTx/>
        <a:buFont typeface="Arial" panose="020B0604020202020204" pitchFamily="34" charset="0"/>
        <a:buChar char="•"/>
        <a:defRPr sz="1400" kern="1200">
          <a:solidFill>
            <a:schemeClr val="tx1">
              <a:lumMod val="85000"/>
              <a:lumOff val="15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hyperlink" Target="https://www.google.com/url?sa=i&amp;url=https%3A%2F%2Fwww.public.gr%2Fproduct%2Fcomics%2Fgreek-comics%2Feuropean-classics%2Fo-megalos-peripatos-tou-petrou%2F1581876&amp;psig=AOvVaw1jcAF3Sgd29VLRFYqK4ka3&amp;ust=1744124361687000&amp;source=images&amp;cd=vfe&amp;opi=89978449&amp;ved=0CBgQjhxqFwoTCLCgqdqXxowDFQAAAAAdAAAAABAw" TargetMode="Externa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55B419A7-F817-4767-8CCB-FB0E189C4AC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Freeform 6">
            <a:extLst>
              <a:ext uri="{FF2B5EF4-FFF2-40B4-BE49-F238E27FC236}">
                <a16:creationId xmlns:a16="http://schemas.microsoft.com/office/drawing/2014/main" id="{7021D92D-08FF-45A6-9109-AC9462C7E8E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flipH="1">
            <a:off x="-3177" y="667512"/>
            <a:ext cx="407988" cy="819150"/>
          </a:xfrm>
          <a:custGeom>
            <a:avLst/>
            <a:gdLst/>
            <a:ahLst/>
            <a:cxnLst/>
            <a:rect l="0" t="0" r="r" b="b"/>
            <a:pathLst>
              <a:path w="1799" h="3612">
                <a:moveTo>
                  <a:pt x="1799" y="0"/>
                </a:moveTo>
                <a:lnTo>
                  <a:pt x="1799" y="3612"/>
                </a:lnTo>
                <a:lnTo>
                  <a:pt x="1686" y="3609"/>
                </a:lnTo>
                <a:lnTo>
                  <a:pt x="1574" y="3598"/>
                </a:lnTo>
                <a:lnTo>
                  <a:pt x="1464" y="3581"/>
                </a:lnTo>
                <a:lnTo>
                  <a:pt x="1357" y="3557"/>
                </a:lnTo>
                <a:lnTo>
                  <a:pt x="1251" y="3527"/>
                </a:lnTo>
                <a:lnTo>
                  <a:pt x="1150" y="3490"/>
                </a:lnTo>
                <a:lnTo>
                  <a:pt x="1050" y="3448"/>
                </a:lnTo>
                <a:lnTo>
                  <a:pt x="953" y="3401"/>
                </a:lnTo>
                <a:lnTo>
                  <a:pt x="860" y="3347"/>
                </a:lnTo>
                <a:lnTo>
                  <a:pt x="771" y="3289"/>
                </a:lnTo>
                <a:lnTo>
                  <a:pt x="686" y="3224"/>
                </a:lnTo>
                <a:lnTo>
                  <a:pt x="604" y="3156"/>
                </a:lnTo>
                <a:lnTo>
                  <a:pt x="527" y="3083"/>
                </a:lnTo>
                <a:lnTo>
                  <a:pt x="454" y="3005"/>
                </a:lnTo>
                <a:lnTo>
                  <a:pt x="386" y="2923"/>
                </a:lnTo>
                <a:lnTo>
                  <a:pt x="323" y="2838"/>
                </a:lnTo>
                <a:lnTo>
                  <a:pt x="265" y="2748"/>
                </a:lnTo>
                <a:lnTo>
                  <a:pt x="211" y="2655"/>
                </a:lnTo>
                <a:lnTo>
                  <a:pt x="163" y="2559"/>
                </a:lnTo>
                <a:lnTo>
                  <a:pt x="121" y="2459"/>
                </a:lnTo>
                <a:lnTo>
                  <a:pt x="85" y="2356"/>
                </a:lnTo>
                <a:lnTo>
                  <a:pt x="55" y="2251"/>
                </a:lnTo>
                <a:lnTo>
                  <a:pt x="32" y="2143"/>
                </a:lnTo>
                <a:lnTo>
                  <a:pt x="14" y="2033"/>
                </a:lnTo>
                <a:lnTo>
                  <a:pt x="4" y="1920"/>
                </a:lnTo>
                <a:lnTo>
                  <a:pt x="0" y="1806"/>
                </a:lnTo>
                <a:lnTo>
                  <a:pt x="4" y="1692"/>
                </a:lnTo>
                <a:lnTo>
                  <a:pt x="14" y="1580"/>
                </a:lnTo>
                <a:lnTo>
                  <a:pt x="32" y="1469"/>
                </a:lnTo>
                <a:lnTo>
                  <a:pt x="55" y="1362"/>
                </a:lnTo>
                <a:lnTo>
                  <a:pt x="85" y="1256"/>
                </a:lnTo>
                <a:lnTo>
                  <a:pt x="121" y="1154"/>
                </a:lnTo>
                <a:lnTo>
                  <a:pt x="163" y="1054"/>
                </a:lnTo>
                <a:lnTo>
                  <a:pt x="211" y="958"/>
                </a:lnTo>
                <a:lnTo>
                  <a:pt x="265" y="864"/>
                </a:lnTo>
                <a:lnTo>
                  <a:pt x="323" y="774"/>
                </a:lnTo>
                <a:lnTo>
                  <a:pt x="386" y="689"/>
                </a:lnTo>
                <a:lnTo>
                  <a:pt x="454" y="607"/>
                </a:lnTo>
                <a:lnTo>
                  <a:pt x="527" y="529"/>
                </a:lnTo>
                <a:lnTo>
                  <a:pt x="604" y="456"/>
                </a:lnTo>
                <a:lnTo>
                  <a:pt x="686" y="388"/>
                </a:lnTo>
                <a:lnTo>
                  <a:pt x="771" y="325"/>
                </a:lnTo>
                <a:lnTo>
                  <a:pt x="860" y="266"/>
                </a:lnTo>
                <a:lnTo>
                  <a:pt x="953" y="212"/>
                </a:lnTo>
                <a:lnTo>
                  <a:pt x="1050" y="164"/>
                </a:lnTo>
                <a:lnTo>
                  <a:pt x="1150" y="122"/>
                </a:lnTo>
                <a:lnTo>
                  <a:pt x="1251" y="85"/>
                </a:lnTo>
                <a:lnTo>
                  <a:pt x="1357" y="55"/>
                </a:lnTo>
                <a:lnTo>
                  <a:pt x="1464" y="32"/>
                </a:lnTo>
                <a:lnTo>
                  <a:pt x="1574" y="14"/>
                </a:lnTo>
                <a:lnTo>
                  <a:pt x="1686" y="5"/>
                </a:lnTo>
                <a:lnTo>
                  <a:pt x="1799" y="0"/>
                </a:lnTo>
                <a:close/>
              </a:path>
            </a:pathLst>
          </a:custGeom>
          <a:solidFill>
            <a:schemeClr val="tx1">
              <a:lumMod val="85000"/>
              <a:lumOff val="15000"/>
            </a:schemeClr>
          </a:solidFill>
          <a:ln w="0">
            <a:noFill/>
            <a:prstDash val="solid"/>
            <a:round/>
            <a:headEnd/>
            <a:tailEnd/>
          </a:ln>
        </p:spPr>
        <p:txBody>
          <a:bodyPr anchor="ctr"/>
          <a:lstStyle/>
          <a:p>
            <a:endParaRPr lang="en-US"/>
          </a:p>
        </p:txBody>
      </p:sp>
      <p:sp>
        <p:nvSpPr>
          <p:cNvPr id="13" name="Freeform: Shape 12">
            <a:extLst>
              <a:ext uri="{FF2B5EF4-FFF2-40B4-BE49-F238E27FC236}">
                <a16:creationId xmlns:a16="http://schemas.microsoft.com/office/drawing/2014/main" id="{CD14F0CE-4A68-4F5C-AC85-FF283F9242F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6976934" y="0"/>
            <a:ext cx="5215066" cy="6858000"/>
          </a:xfrm>
          <a:custGeom>
            <a:avLst/>
            <a:gdLst>
              <a:gd name="connsiteX0" fmla="*/ 0 w 5215066"/>
              <a:gd name="connsiteY0" fmla="*/ 0 h 6858000"/>
              <a:gd name="connsiteX1" fmla="*/ 3197713 w 5215066"/>
              <a:gd name="connsiteY1" fmla="*/ 0 h 6858000"/>
              <a:gd name="connsiteX2" fmla="*/ 3259787 w 5215066"/>
              <a:gd name="connsiteY2" fmla="*/ 39865 h 6858000"/>
              <a:gd name="connsiteX3" fmla="*/ 5215066 w 5215066"/>
              <a:gd name="connsiteY3" fmla="*/ 3723759 h 6858000"/>
              <a:gd name="connsiteX4" fmla="*/ 4202364 w 5215066"/>
              <a:gd name="connsiteY4" fmla="*/ 6549681 h 6858000"/>
              <a:gd name="connsiteX5" fmla="*/ 3922635 w 5215066"/>
              <a:gd name="connsiteY5" fmla="*/ 6858000 h 6858000"/>
              <a:gd name="connsiteX6" fmla="*/ 0 w 5215066"/>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215066" h="6858000">
                <a:moveTo>
                  <a:pt x="0" y="0"/>
                </a:moveTo>
                <a:lnTo>
                  <a:pt x="3197713" y="0"/>
                </a:lnTo>
                <a:lnTo>
                  <a:pt x="3259787" y="39865"/>
                </a:lnTo>
                <a:cubicBezTo>
                  <a:pt x="4439462" y="838237"/>
                  <a:pt x="5215066" y="2190263"/>
                  <a:pt x="5215066" y="3723759"/>
                </a:cubicBezTo>
                <a:cubicBezTo>
                  <a:pt x="5215066" y="4797206"/>
                  <a:pt x="4835020" y="5781733"/>
                  <a:pt x="4202364" y="6549681"/>
                </a:cubicBezTo>
                <a:lnTo>
                  <a:pt x="3922635" y="6858000"/>
                </a:lnTo>
                <a:lnTo>
                  <a:pt x="0" y="6858000"/>
                </a:lnTo>
                <a:close/>
              </a:path>
            </a:pathLst>
          </a:cu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p:cNvSpPr>
            <a:spLocks noGrp="1"/>
          </p:cNvSpPr>
          <p:nvPr>
            <p:ph type="ctrTitle"/>
          </p:nvPr>
        </p:nvSpPr>
        <p:spPr>
          <a:xfrm>
            <a:off x="7902054" y="1357952"/>
            <a:ext cx="3940007" cy="2769750"/>
          </a:xfrm>
        </p:spPr>
        <p:txBody>
          <a:bodyPr anchor="b">
            <a:normAutofit/>
          </a:bodyPr>
          <a:lstStyle/>
          <a:p>
            <a:r>
              <a:rPr lang="en-GB" sz="3200" dirty="0">
                <a:solidFill>
                  <a:schemeClr val="bg1"/>
                </a:solidFill>
                <a:hlinkClick r:id="rId2">
                  <a:extLst>
                    <a:ext uri="{A12FA001-AC4F-418D-AE19-62706E023703}">
                      <ahyp:hlinkClr xmlns:ahyp="http://schemas.microsoft.com/office/drawing/2018/hyperlinkcolor" val="tx"/>
                    </a:ext>
                  </a:extLst>
                </a:hlinkClick>
              </a:rPr>
              <a:t>Ο μεγάλος περίπατος του Πέτρου</a:t>
            </a:r>
            <a:endParaRPr lang="en-US" sz="3200">
              <a:solidFill>
                <a:schemeClr val="bg1"/>
              </a:solidFill>
              <a:hlinkClick r:id="rId2">
                <a:extLst>
                  <a:ext uri="{A12FA001-AC4F-418D-AE19-62706E023703}">
                    <ahyp:hlinkClr xmlns:ahyp="http://schemas.microsoft.com/office/drawing/2018/hyperlinkcolor" val="tx"/>
                  </a:ext>
                </a:extLst>
              </a:hlinkClick>
            </a:endParaRPr>
          </a:p>
          <a:p>
            <a:endParaRPr lang="en-GB" sz="5400" dirty="0">
              <a:solidFill>
                <a:schemeClr val="bg1"/>
              </a:solidFill>
            </a:endParaRPr>
          </a:p>
        </p:txBody>
      </p:sp>
      <p:sp>
        <p:nvSpPr>
          <p:cNvPr id="3" name="Subtitle 2"/>
          <p:cNvSpPr>
            <a:spLocks noGrp="1"/>
          </p:cNvSpPr>
          <p:nvPr>
            <p:ph type="subTitle" idx="1"/>
          </p:nvPr>
        </p:nvSpPr>
        <p:spPr>
          <a:xfrm>
            <a:off x="7902054" y="4333164"/>
            <a:ext cx="3940008" cy="842340"/>
          </a:xfrm>
        </p:spPr>
        <p:txBody>
          <a:bodyPr vert="horz" lIns="91440" tIns="45720" rIns="91440" bIns="45720" rtlCol="0" anchor="t">
            <a:normAutofit lnSpcReduction="10000"/>
          </a:bodyPr>
          <a:lstStyle/>
          <a:p>
            <a:r>
              <a:rPr lang="en-GB" err="1">
                <a:solidFill>
                  <a:schemeClr val="bg1"/>
                </a:solidFill>
                <a:latin typeface="Calibri"/>
                <a:ea typeface="Calibri"/>
                <a:cs typeface="Calibri"/>
              </a:rPr>
              <a:t>Κωνστ</a:t>
            </a:r>
            <a:r>
              <a:rPr lang="en-GB" dirty="0">
                <a:solidFill>
                  <a:schemeClr val="bg1"/>
                </a:solidFill>
                <a:latin typeface="Calibri"/>
                <a:ea typeface="Calibri"/>
                <a:cs typeface="Calibri"/>
              </a:rPr>
              <a:t>α</a:t>
            </a:r>
            <a:r>
              <a:rPr lang="en-GB" err="1">
                <a:solidFill>
                  <a:schemeClr val="bg1"/>
                </a:solidFill>
                <a:latin typeface="Calibri"/>
                <a:ea typeface="Calibri"/>
                <a:cs typeface="Calibri"/>
              </a:rPr>
              <a:t>ντίνος</a:t>
            </a:r>
            <a:r>
              <a:rPr lang="en-GB" dirty="0">
                <a:solidFill>
                  <a:schemeClr val="bg1"/>
                </a:solidFill>
                <a:latin typeface="Calibri"/>
                <a:ea typeface="Calibri"/>
                <a:cs typeface="Calibri"/>
              </a:rPr>
              <a:t> </a:t>
            </a:r>
            <a:endParaRPr lang="en-US">
              <a:solidFill>
                <a:schemeClr val="bg1"/>
              </a:solidFill>
              <a:latin typeface="Calibri"/>
              <a:ea typeface="Calibri"/>
              <a:cs typeface="Calibri"/>
            </a:endParaRPr>
          </a:p>
          <a:p>
            <a:r>
              <a:rPr lang="en-GB" dirty="0">
                <a:solidFill>
                  <a:schemeClr val="bg1"/>
                </a:solidFill>
                <a:latin typeface="Calibri"/>
                <a:ea typeface="Calibri"/>
                <a:cs typeface="Calibri"/>
              </a:rPr>
              <a:t>Κα</a:t>
            </a:r>
            <a:r>
              <a:rPr lang="en-GB" err="1">
                <a:solidFill>
                  <a:schemeClr val="bg1"/>
                </a:solidFill>
                <a:latin typeface="Calibri"/>
                <a:ea typeface="Calibri"/>
                <a:cs typeface="Calibri"/>
              </a:rPr>
              <a:t>τάκ</a:t>
            </a:r>
            <a:r>
              <a:rPr lang="en-GB" dirty="0">
                <a:solidFill>
                  <a:schemeClr val="bg1"/>
                </a:solidFill>
                <a:latin typeface="Calibri"/>
                <a:ea typeface="Calibri"/>
                <a:cs typeface="Calibri"/>
              </a:rPr>
              <a:t>α</a:t>
            </a:r>
            <a:r>
              <a:rPr lang="en-GB" err="1">
                <a:solidFill>
                  <a:schemeClr val="bg1"/>
                </a:solidFill>
                <a:latin typeface="Calibri"/>
                <a:ea typeface="Calibri"/>
                <a:cs typeface="Calibri"/>
              </a:rPr>
              <a:t>λος</a:t>
            </a:r>
            <a:r>
              <a:rPr lang="en-GB" dirty="0">
                <a:solidFill>
                  <a:schemeClr val="bg1"/>
                </a:solidFill>
                <a:latin typeface="Calibri"/>
                <a:ea typeface="Calibri"/>
                <a:cs typeface="Calibri"/>
              </a:rPr>
              <a:t> Β1</a:t>
            </a:r>
          </a:p>
        </p:txBody>
      </p:sp>
      <p:pic>
        <p:nvPicPr>
          <p:cNvPr id="4" name="Picture 3" descr="A cartoon of a person walking a dog on a street&#10;&#10;AI-generated content may be incorrect.">
            <a:extLst>
              <a:ext uri="{FF2B5EF4-FFF2-40B4-BE49-F238E27FC236}">
                <a16:creationId xmlns:a16="http://schemas.microsoft.com/office/drawing/2014/main" id="{5E6DDF1B-37AD-EB76-45AB-F9A92B5037CE}"/>
              </a:ext>
            </a:extLst>
          </p:cNvPr>
          <p:cNvPicPr>
            <a:picLocks noChangeAspect="1"/>
          </p:cNvPicPr>
          <p:nvPr/>
        </p:nvPicPr>
        <p:blipFill>
          <a:blip r:embed="rId3"/>
          <a:stretch>
            <a:fillRect/>
          </a:stretch>
        </p:blipFill>
        <p:spPr>
          <a:xfrm>
            <a:off x="1078991" y="1572246"/>
            <a:ext cx="5393371" cy="3910193"/>
          </a:xfrm>
          <a:prstGeom prst="rect">
            <a:avLst/>
          </a:prstGeom>
        </p:spPr>
      </p:pic>
    </p:spTree>
    <p:extLst>
      <p:ext uri="{BB962C8B-B14F-4D97-AF65-F5344CB8AC3E}">
        <p14:creationId xmlns:p14="http://schemas.microsoft.com/office/powerpoint/2010/main" val="109857222"/>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blinds(horizontal)">
                                      <p:cBhvr>
                                        <p:cTn id="7"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tint val="98000"/>
            <a:satMod val="170000"/>
          </a:schemeClr>
        </a:solidFill>
        <a:effectLst/>
      </p:bgPr>
    </p:bg>
    <p:spTree>
      <p:nvGrpSpPr>
        <p:cNvPr id="1" name=""/>
        <p:cNvGrpSpPr/>
        <p:nvPr/>
      </p:nvGrpSpPr>
      <p:grpSpPr>
        <a:xfrm>
          <a:off x="0" y="0"/>
          <a:ext cx="0" cy="0"/>
          <a:chOff x="0" y="0"/>
          <a:chExt cx="0" cy="0"/>
        </a:xfrm>
      </p:grpSpPr>
      <p:sp useBgFill="1">
        <p:nvSpPr>
          <p:cNvPr id="17" name="Rectangle 16">
            <a:extLst>
              <a:ext uri="{FF2B5EF4-FFF2-40B4-BE49-F238E27FC236}">
                <a16:creationId xmlns:a16="http://schemas.microsoft.com/office/drawing/2014/main" id="{55B419A7-F817-4767-8CCB-FB0E189C4AC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1118B21D-2C62-9C75-AE28-7F6DAED7F149}"/>
              </a:ext>
            </a:extLst>
          </p:cNvPr>
          <p:cNvSpPr>
            <a:spLocks noGrp="1"/>
          </p:cNvSpPr>
          <p:nvPr>
            <p:ph type="ctrTitle"/>
          </p:nvPr>
        </p:nvSpPr>
        <p:spPr>
          <a:xfrm>
            <a:off x="5141584" y="893935"/>
            <a:ext cx="6202267" cy="3339390"/>
          </a:xfrm>
        </p:spPr>
        <p:txBody>
          <a:bodyPr anchor="b">
            <a:normAutofit/>
          </a:bodyPr>
          <a:lstStyle/>
          <a:p>
            <a:r>
              <a:rPr lang="en-GB" sz="6000" dirty="0" err="1"/>
              <a:t>Εξώφυλλο</a:t>
            </a:r>
            <a:r>
              <a:rPr lang="en-GB" sz="6000" dirty="0"/>
              <a:t> </a:t>
            </a:r>
          </a:p>
        </p:txBody>
      </p:sp>
      <p:sp>
        <p:nvSpPr>
          <p:cNvPr id="3" name="Subtitle 2">
            <a:extLst>
              <a:ext uri="{FF2B5EF4-FFF2-40B4-BE49-F238E27FC236}">
                <a16:creationId xmlns:a16="http://schemas.microsoft.com/office/drawing/2014/main" id="{EA93CE2A-577B-BD60-D0C9-F813AA3F8074}"/>
              </a:ext>
            </a:extLst>
          </p:cNvPr>
          <p:cNvSpPr>
            <a:spLocks noGrp="1"/>
          </p:cNvSpPr>
          <p:nvPr>
            <p:ph type="subTitle" idx="1"/>
          </p:nvPr>
        </p:nvSpPr>
        <p:spPr>
          <a:xfrm>
            <a:off x="5141583" y="4458488"/>
            <a:ext cx="6202268" cy="1328163"/>
          </a:xfrm>
        </p:spPr>
        <p:txBody>
          <a:bodyPr anchor="t">
            <a:normAutofit/>
          </a:bodyPr>
          <a:lstStyle/>
          <a:p>
            <a:endParaRPr lang="en-GB"/>
          </a:p>
        </p:txBody>
      </p:sp>
      <p:pic>
        <p:nvPicPr>
          <p:cNvPr id="4" name="Picture 3" descr="A drawing of a child walking a dog on a street&#10;&#10;AI-generated content may be incorrect.">
            <a:extLst>
              <a:ext uri="{FF2B5EF4-FFF2-40B4-BE49-F238E27FC236}">
                <a16:creationId xmlns:a16="http://schemas.microsoft.com/office/drawing/2014/main" id="{0DA873C1-F027-B49B-C26A-102C2BC7A5C2}"/>
              </a:ext>
            </a:extLst>
          </p:cNvPr>
          <p:cNvPicPr>
            <a:picLocks noChangeAspect="1"/>
          </p:cNvPicPr>
          <p:nvPr/>
        </p:nvPicPr>
        <p:blipFill>
          <a:blip r:embed="rId2"/>
          <a:srcRect l="10773"/>
          <a:stretch/>
        </p:blipFill>
        <p:spPr>
          <a:xfrm>
            <a:off x="20" y="10"/>
            <a:ext cx="4635294" cy="6857990"/>
          </a:xfrm>
          <a:prstGeom prst="rect">
            <a:avLst/>
          </a:prstGeom>
        </p:spPr>
      </p:pic>
      <p:sp>
        <p:nvSpPr>
          <p:cNvPr id="18" name="Freeform 6">
            <a:extLst>
              <a:ext uri="{FF2B5EF4-FFF2-40B4-BE49-F238E27FC236}">
                <a16:creationId xmlns:a16="http://schemas.microsoft.com/office/drawing/2014/main" id="{ADA271CD-3011-4A05-B4A3-80F1794684F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11784011" y="5788152"/>
            <a:ext cx="407988" cy="819150"/>
          </a:xfrm>
          <a:custGeom>
            <a:avLst/>
            <a:gdLst/>
            <a:ahLst/>
            <a:cxnLst/>
            <a:rect l="0" t="0" r="r" b="b"/>
            <a:pathLst>
              <a:path w="1799" h="3612">
                <a:moveTo>
                  <a:pt x="1799" y="0"/>
                </a:moveTo>
                <a:lnTo>
                  <a:pt x="1799" y="3612"/>
                </a:lnTo>
                <a:lnTo>
                  <a:pt x="1686" y="3609"/>
                </a:lnTo>
                <a:lnTo>
                  <a:pt x="1574" y="3598"/>
                </a:lnTo>
                <a:lnTo>
                  <a:pt x="1464" y="3581"/>
                </a:lnTo>
                <a:lnTo>
                  <a:pt x="1357" y="3557"/>
                </a:lnTo>
                <a:lnTo>
                  <a:pt x="1251" y="3527"/>
                </a:lnTo>
                <a:lnTo>
                  <a:pt x="1150" y="3490"/>
                </a:lnTo>
                <a:lnTo>
                  <a:pt x="1050" y="3448"/>
                </a:lnTo>
                <a:lnTo>
                  <a:pt x="953" y="3401"/>
                </a:lnTo>
                <a:lnTo>
                  <a:pt x="860" y="3347"/>
                </a:lnTo>
                <a:lnTo>
                  <a:pt x="771" y="3289"/>
                </a:lnTo>
                <a:lnTo>
                  <a:pt x="686" y="3224"/>
                </a:lnTo>
                <a:lnTo>
                  <a:pt x="604" y="3156"/>
                </a:lnTo>
                <a:lnTo>
                  <a:pt x="527" y="3083"/>
                </a:lnTo>
                <a:lnTo>
                  <a:pt x="454" y="3005"/>
                </a:lnTo>
                <a:lnTo>
                  <a:pt x="386" y="2923"/>
                </a:lnTo>
                <a:lnTo>
                  <a:pt x="323" y="2838"/>
                </a:lnTo>
                <a:lnTo>
                  <a:pt x="265" y="2748"/>
                </a:lnTo>
                <a:lnTo>
                  <a:pt x="211" y="2655"/>
                </a:lnTo>
                <a:lnTo>
                  <a:pt x="163" y="2559"/>
                </a:lnTo>
                <a:lnTo>
                  <a:pt x="121" y="2459"/>
                </a:lnTo>
                <a:lnTo>
                  <a:pt x="85" y="2356"/>
                </a:lnTo>
                <a:lnTo>
                  <a:pt x="55" y="2251"/>
                </a:lnTo>
                <a:lnTo>
                  <a:pt x="32" y="2143"/>
                </a:lnTo>
                <a:lnTo>
                  <a:pt x="14" y="2033"/>
                </a:lnTo>
                <a:lnTo>
                  <a:pt x="4" y="1920"/>
                </a:lnTo>
                <a:lnTo>
                  <a:pt x="0" y="1806"/>
                </a:lnTo>
                <a:lnTo>
                  <a:pt x="4" y="1692"/>
                </a:lnTo>
                <a:lnTo>
                  <a:pt x="14" y="1580"/>
                </a:lnTo>
                <a:lnTo>
                  <a:pt x="32" y="1469"/>
                </a:lnTo>
                <a:lnTo>
                  <a:pt x="55" y="1362"/>
                </a:lnTo>
                <a:lnTo>
                  <a:pt x="85" y="1256"/>
                </a:lnTo>
                <a:lnTo>
                  <a:pt x="121" y="1154"/>
                </a:lnTo>
                <a:lnTo>
                  <a:pt x="163" y="1054"/>
                </a:lnTo>
                <a:lnTo>
                  <a:pt x="211" y="958"/>
                </a:lnTo>
                <a:lnTo>
                  <a:pt x="265" y="864"/>
                </a:lnTo>
                <a:lnTo>
                  <a:pt x="323" y="774"/>
                </a:lnTo>
                <a:lnTo>
                  <a:pt x="386" y="689"/>
                </a:lnTo>
                <a:lnTo>
                  <a:pt x="454" y="607"/>
                </a:lnTo>
                <a:lnTo>
                  <a:pt x="527" y="529"/>
                </a:lnTo>
                <a:lnTo>
                  <a:pt x="604" y="456"/>
                </a:lnTo>
                <a:lnTo>
                  <a:pt x="686" y="388"/>
                </a:lnTo>
                <a:lnTo>
                  <a:pt x="771" y="325"/>
                </a:lnTo>
                <a:lnTo>
                  <a:pt x="860" y="266"/>
                </a:lnTo>
                <a:lnTo>
                  <a:pt x="953" y="212"/>
                </a:lnTo>
                <a:lnTo>
                  <a:pt x="1050" y="164"/>
                </a:lnTo>
                <a:lnTo>
                  <a:pt x="1150" y="122"/>
                </a:lnTo>
                <a:lnTo>
                  <a:pt x="1251" y="85"/>
                </a:lnTo>
                <a:lnTo>
                  <a:pt x="1357" y="55"/>
                </a:lnTo>
                <a:lnTo>
                  <a:pt x="1464" y="32"/>
                </a:lnTo>
                <a:lnTo>
                  <a:pt x="1574" y="14"/>
                </a:lnTo>
                <a:lnTo>
                  <a:pt x="1686" y="5"/>
                </a:lnTo>
                <a:lnTo>
                  <a:pt x="1799" y="0"/>
                </a:lnTo>
                <a:close/>
              </a:path>
            </a:pathLst>
          </a:custGeom>
          <a:solidFill>
            <a:schemeClr val="tx1">
              <a:lumMod val="85000"/>
              <a:lumOff val="15000"/>
            </a:schemeClr>
          </a:solidFill>
          <a:ln w="0">
            <a:noFill/>
            <a:prstDash val="solid"/>
            <a:round/>
            <a:headEnd/>
            <a:tailEnd/>
          </a:ln>
        </p:spPr>
        <p:txBody>
          <a:bodyPr anchor="ctr"/>
          <a:lstStyle/>
          <a:p>
            <a:endParaRPr lang="en-US"/>
          </a:p>
        </p:txBody>
      </p:sp>
    </p:spTree>
    <p:extLst>
      <p:ext uri="{BB962C8B-B14F-4D97-AF65-F5344CB8AC3E}">
        <p14:creationId xmlns:p14="http://schemas.microsoft.com/office/powerpoint/2010/main" val="413741773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C04267-8033-43C1-9507-47FB48EB6564}"/>
              </a:ext>
            </a:extLst>
          </p:cNvPr>
          <p:cNvSpPr>
            <a:spLocks noGrp="1"/>
          </p:cNvSpPr>
          <p:nvPr>
            <p:ph type="ctrTitle"/>
          </p:nvPr>
        </p:nvSpPr>
        <p:spPr>
          <a:xfrm>
            <a:off x="1078992" y="1143000"/>
            <a:ext cx="6720840" cy="583361"/>
          </a:xfrm>
        </p:spPr>
        <p:txBody>
          <a:bodyPr vert="horz" lIns="91440" tIns="45720" rIns="91440" bIns="45720" rtlCol="0" anchor="t">
            <a:noAutofit/>
          </a:bodyPr>
          <a:lstStyle/>
          <a:p>
            <a:endParaRPr lang="en-GB" sz="2000" i="0" dirty="0"/>
          </a:p>
          <a:p>
            <a:endParaRPr lang="en-GB" sz="1000" dirty="0"/>
          </a:p>
        </p:txBody>
      </p:sp>
      <p:sp>
        <p:nvSpPr>
          <p:cNvPr id="3" name="Subtitle 2">
            <a:extLst>
              <a:ext uri="{FF2B5EF4-FFF2-40B4-BE49-F238E27FC236}">
                <a16:creationId xmlns:a16="http://schemas.microsoft.com/office/drawing/2014/main" id="{4B1677BF-8BE5-A656-064B-DD2A7349EEE2}"/>
              </a:ext>
            </a:extLst>
          </p:cNvPr>
          <p:cNvSpPr>
            <a:spLocks noGrp="1"/>
          </p:cNvSpPr>
          <p:nvPr>
            <p:ph type="subTitle" idx="1"/>
          </p:nvPr>
        </p:nvSpPr>
        <p:spPr>
          <a:xfrm>
            <a:off x="1078992" y="1816020"/>
            <a:ext cx="6720840" cy="4284570"/>
          </a:xfrm>
        </p:spPr>
        <p:txBody>
          <a:bodyPr vert="horz" lIns="91440" tIns="45720" rIns="91440" bIns="45720" rtlCol="0" anchor="t">
            <a:normAutofit fontScale="92500" lnSpcReduction="20000"/>
          </a:bodyPr>
          <a:lstStyle/>
          <a:p>
            <a:r>
              <a:rPr lang="en-GB" b="1" i="1" err="1">
                <a:solidFill>
                  <a:schemeClr val="tx1"/>
                </a:solidFill>
                <a:latin typeface="Calibri"/>
                <a:ea typeface="+mn-lt"/>
                <a:cs typeface="+mn-lt"/>
              </a:rPr>
              <a:t>Το</a:t>
            </a:r>
            <a:r>
              <a:rPr lang="en-GB" b="1" i="1" dirty="0">
                <a:solidFill>
                  <a:schemeClr val="tx1"/>
                </a:solidFill>
                <a:latin typeface="Calibri"/>
                <a:ea typeface="+mn-lt"/>
                <a:cs typeface="+mn-lt"/>
              </a:rPr>
              <a:t> βιβ</a:t>
            </a:r>
            <a:r>
              <a:rPr lang="en-GB" b="1" i="1" err="1">
                <a:solidFill>
                  <a:schemeClr val="tx1"/>
                </a:solidFill>
                <a:latin typeface="Calibri"/>
                <a:ea typeface="+mn-lt"/>
                <a:cs typeface="+mn-lt"/>
              </a:rPr>
              <a:t>λίο</a:t>
            </a:r>
            <a:r>
              <a:rPr lang="en-GB" b="1" i="1" dirty="0">
                <a:solidFill>
                  <a:schemeClr val="tx1"/>
                </a:solidFill>
                <a:latin typeface="Calibri"/>
                <a:ea typeface="+mn-lt"/>
                <a:cs typeface="+mn-lt"/>
              </a:rPr>
              <a:t> «Ο </a:t>
            </a:r>
            <a:r>
              <a:rPr lang="en-GB" b="1" i="1" err="1">
                <a:solidFill>
                  <a:schemeClr val="tx1"/>
                </a:solidFill>
                <a:latin typeface="Calibri"/>
                <a:ea typeface="+mn-lt"/>
                <a:cs typeface="+mn-lt"/>
              </a:rPr>
              <a:t>Μεγάλος</a:t>
            </a:r>
            <a:r>
              <a:rPr lang="en-GB" b="1" i="1" dirty="0">
                <a:solidFill>
                  <a:schemeClr val="tx1"/>
                </a:solidFill>
                <a:latin typeface="Calibri"/>
                <a:ea typeface="+mn-lt"/>
                <a:cs typeface="+mn-lt"/>
              </a:rPr>
              <a:t> </a:t>
            </a:r>
            <a:r>
              <a:rPr lang="en-GB" b="1" i="1" err="1">
                <a:solidFill>
                  <a:schemeClr val="tx1"/>
                </a:solidFill>
                <a:latin typeface="Calibri"/>
                <a:ea typeface="+mn-lt"/>
                <a:cs typeface="+mn-lt"/>
              </a:rPr>
              <a:t>Περί</a:t>
            </a:r>
            <a:r>
              <a:rPr lang="en-GB" b="1" i="1" dirty="0">
                <a:solidFill>
                  <a:schemeClr val="tx1"/>
                </a:solidFill>
                <a:latin typeface="Calibri"/>
                <a:ea typeface="+mn-lt"/>
                <a:cs typeface="+mn-lt"/>
              </a:rPr>
              <a:t>πα</a:t>
            </a:r>
            <a:r>
              <a:rPr lang="en-GB" b="1" i="1" err="1">
                <a:solidFill>
                  <a:schemeClr val="tx1"/>
                </a:solidFill>
                <a:latin typeface="Calibri"/>
                <a:ea typeface="+mn-lt"/>
                <a:cs typeface="+mn-lt"/>
              </a:rPr>
              <a:t>τος</a:t>
            </a:r>
            <a:r>
              <a:rPr lang="en-GB" b="1" i="1" dirty="0">
                <a:solidFill>
                  <a:schemeClr val="tx1"/>
                </a:solidFill>
                <a:latin typeface="Calibri"/>
                <a:ea typeface="+mn-lt"/>
                <a:cs typeface="+mn-lt"/>
              </a:rPr>
              <a:t> </a:t>
            </a:r>
            <a:r>
              <a:rPr lang="en-GB" b="1" i="1" err="1">
                <a:solidFill>
                  <a:schemeClr val="tx1"/>
                </a:solidFill>
                <a:latin typeface="Calibri"/>
                <a:ea typeface="+mn-lt"/>
                <a:cs typeface="+mn-lt"/>
              </a:rPr>
              <a:t>του</a:t>
            </a:r>
            <a:r>
              <a:rPr lang="en-GB" b="1" i="1" dirty="0">
                <a:solidFill>
                  <a:schemeClr val="tx1"/>
                </a:solidFill>
                <a:latin typeface="Calibri"/>
                <a:ea typeface="+mn-lt"/>
                <a:cs typeface="+mn-lt"/>
              </a:rPr>
              <a:t> </a:t>
            </a:r>
            <a:r>
              <a:rPr lang="en-GB" b="1" i="1" err="1">
                <a:solidFill>
                  <a:schemeClr val="tx1"/>
                </a:solidFill>
                <a:latin typeface="Calibri"/>
                <a:ea typeface="+mn-lt"/>
                <a:cs typeface="+mn-lt"/>
              </a:rPr>
              <a:t>Πέτρου</a:t>
            </a:r>
            <a:r>
              <a:rPr lang="en-GB" b="1" i="1" dirty="0">
                <a:solidFill>
                  <a:schemeClr val="tx1"/>
                </a:solidFill>
                <a:latin typeface="Calibri"/>
                <a:ea typeface="+mn-lt"/>
                <a:cs typeface="+mn-lt"/>
              </a:rPr>
              <a:t>» </a:t>
            </a:r>
            <a:r>
              <a:rPr lang="en-GB" b="1" i="1" err="1">
                <a:solidFill>
                  <a:schemeClr val="tx1"/>
                </a:solidFill>
                <a:latin typeface="Calibri"/>
                <a:ea typeface="+mn-lt"/>
                <a:cs typeface="+mn-lt"/>
              </a:rPr>
              <a:t>δι</a:t>
            </a:r>
            <a:r>
              <a:rPr lang="en-GB" b="1" i="1" dirty="0">
                <a:solidFill>
                  <a:schemeClr val="tx1"/>
                </a:solidFill>
                <a:latin typeface="Calibri"/>
                <a:ea typeface="+mn-lt"/>
                <a:cs typeface="+mn-lt"/>
              </a:rPr>
              <a:t>α</a:t>
            </a:r>
            <a:r>
              <a:rPr lang="en-GB" b="1" i="1" err="1">
                <a:solidFill>
                  <a:schemeClr val="tx1"/>
                </a:solidFill>
                <a:latin typeface="Calibri"/>
                <a:ea typeface="+mn-lt"/>
                <a:cs typeface="+mn-lt"/>
              </a:rPr>
              <a:t>δρ</a:t>
            </a:r>
            <a:r>
              <a:rPr lang="en-GB" b="1" i="1" dirty="0">
                <a:solidFill>
                  <a:schemeClr val="tx1"/>
                </a:solidFill>
                <a:latin typeface="Calibri"/>
                <a:ea typeface="+mn-lt"/>
                <a:cs typeface="+mn-lt"/>
              </a:rPr>
              <a:t>αμα</a:t>
            </a:r>
            <a:r>
              <a:rPr lang="en-GB" b="1" i="1" err="1">
                <a:solidFill>
                  <a:schemeClr val="tx1"/>
                </a:solidFill>
                <a:latin typeface="Calibri"/>
                <a:ea typeface="+mn-lt"/>
                <a:cs typeface="+mn-lt"/>
              </a:rPr>
              <a:t>τίζετ</a:t>
            </a:r>
            <a:r>
              <a:rPr lang="en-GB" b="1" i="1" dirty="0">
                <a:solidFill>
                  <a:schemeClr val="tx1"/>
                </a:solidFill>
                <a:latin typeface="Calibri"/>
                <a:ea typeface="+mn-lt"/>
                <a:cs typeface="+mn-lt"/>
              </a:rPr>
              <a:t>αι </a:t>
            </a:r>
            <a:r>
              <a:rPr lang="en-GB" b="1" i="1" err="1">
                <a:solidFill>
                  <a:schemeClr val="tx1"/>
                </a:solidFill>
                <a:latin typeface="Calibri"/>
                <a:ea typeface="+mn-lt"/>
                <a:cs typeface="+mn-lt"/>
              </a:rPr>
              <a:t>στην</a:t>
            </a:r>
            <a:r>
              <a:rPr lang="en-GB" b="1" i="1" dirty="0">
                <a:solidFill>
                  <a:schemeClr val="tx1"/>
                </a:solidFill>
                <a:latin typeface="Calibri"/>
                <a:ea typeface="+mn-lt"/>
                <a:cs typeface="+mn-lt"/>
              </a:rPr>
              <a:t> </a:t>
            </a:r>
            <a:r>
              <a:rPr lang="en-GB" b="1" i="1" err="1">
                <a:solidFill>
                  <a:schemeClr val="tx1"/>
                </a:solidFill>
                <a:latin typeface="Calibri"/>
                <a:ea typeface="+mn-lt"/>
                <a:cs typeface="+mn-lt"/>
              </a:rPr>
              <a:t>Αθήν</a:t>
            </a:r>
            <a:r>
              <a:rPr lang="en-GB" b="1" i="1" dirty="0">
                <a:solidFill>
                  <a:schemeClr val="tx1"/>
                </a:solidFill>
                <a:latin typeface="Calibri"/>
                <a:ea typeface="+mn-lt"/>
                <a:cs typeface="+mn-lt"/>
              </a:rPr>
              <a:t>α κα</a:t>
            </a:r>
            <a:r>
              <a:rPr lang="en-GB" b="1" i="1" err="1">
                <a:solidFill>
                  <a:schemeClr val="tx1"/>
                </a:solidFill>
                <a:latin typeface="Calibri"/>
                <a:ea typeface="+mn-lt"/>
                <a:cs typeface="+mn-lt"/>
              </a:rPr>
              <a:t>τά</a:t>
            </a:r>
            <a:r>
              <a:rPr lang="en-GB" b="1" i="1" dirty="0">
                <a:solidFill>
                  <a:schemeClr val="tx1"/>
                </a:solidFill>
                <a:latin typeface="Calibri"/>
                <a:ea typeface="+mn-lt"/>
                <a:cs typeface="+mn-lt"/>
              </a:rPr>
              <a:t> </a:t>
            </a:r>
            <a:r>
              <a:rPr lang="en-GB" b="1" i="1" err="1">
                <a:solidFill>
                  <a:schemeClr val="tx1"/>
                </a:solidFill>
                <a:latin typeface="Calibri"/>
                <a:ea typeface="+mn-lt"/>
                <a:cs typeface="+mn-lt"/>
              </a:rPr>
              <a:t>τη</a:t>
            </a:r>
            <a:r>
              <a:rPr lang="en-GB" b="1" i="1" dirty="0">
                <a:solidFill>
                  <a:schemeClr val="tx1"/>
                </a:solidFill>
                <a:latin typeface="Calibri"/>
                <a:ea typeface="+mn-lt"/>
                <a:cs typeface="+mn-lt"/>
              </a:rPr>
              <a:t> </a:t>
            </a:r>
            <a:r>
              <a:rPr lang="en-GB" b="1" i="1" err="1">
                <a:solidFill>
                  <a:schemeClr val="tx1"/>
                </a:solidFill>
                <a:latin typeface="Calibri"/>
                <a:ea typeface="+mn-lt"/>
                <a:cs typeface="+mn-lt"/>
              </a:rPr>
              <a:t>διάρκει</a:t>
            </a:r>
            <a:r>
              <a:rPr lang="en-GB" b="1" i="1" dirty="0">
                <a:solidFill>
                  <a:schemeClr val="tx1"/>
                </a:solidFill>
                <a:latin typeface="Calibri"/>
                <a:ea typeface="+mn-lt"/>
                <a:cs typeface="+mn-lt"/>
              </a:rPr>
              <a:t>α </a:t>
            </a:r>
            <a:r>
              <a:rPr lang="en-GB" b="1" i="1" err="1">
                <a:solidFill>
                  <a:schemeClr val="tx1"/>
                </a:solidFill>
                <a:latin typeface="Calibri"/>
                <a:ea typeface="+mn-lt"/>
                <a:cs typeface="+mn-lt"/>
              </a:rPr>
              <a:t>της</a:t>
            </a:r>
            <a:r>
              <a:rPr lang="en-GB" b="1" i="1" dirty="0">
                <a:solidFill>
                  <a:schemeClr val="tx1"/>
                </a:solidFill>
                <a:latin typeface="Calibri"/>
                <a:ea typeface="+mn-lt"/>
                <a:cs typeface="+mn-lt"/>
              </a:rPr>
              <a:t> </a:t>
            </a:r>
            <a:r>
              <a:rPr lang="en-GB" b="1" i="1" err="1">
                <a:solidFill>
                  <a:schemeClr val="tx1"/>
                </a:solidFill>
                <a:latin typeface="Calibri"/>
                <a:ea typeface="+mn-lt"/>
                <a:cs typeface="+mn-lt"/>
              </a:rPr>
              <a:t>γερμ</a:t>
            </a:r>
            <a:r>
              <a:rPr lang="en-GB" b="1" i="1" dirty="0">
                <a:solidFill>
                  <a:schemeClr val="tx1"/>
                </a:solidFill>
                <a:latin typeface="Calibri"/>
                <a:ea typeface="+mn-lt"/>
                <a:cs typeface="+mn-lt"/>
              </a:rPr>
              <a:t>α</a:t>
            </a:r>
            <a:r>
              <a:rPr lang="en-GB" b="1" i="1" err="1">
                <a:solidFill>
                  <a:schemeClr val="tx1"/>
                </a:solidFill>
                <a:latin typeface="Calibri"/>
                <a:ea typeface="+mn-lt"/>
                <a:cs typeface="+mn-lt"/>
              </a:rPr>
              <a:t>νικής</a:t>
            </a:r>
            <a:r>
              <a:rPr lang="en-GB" b="1" i="1" dirty="0">
                <a:solidFill>
                  <a:schemeClr val="tx1"/>
                </a:solidFill>
                <a:latin typeface="Calibri"/>
                <a:ea typeface="+mn-lt"/>
                <a:cs typeface="+mn-lt"/>
              </a:rPr>
              <a:t> κα</a:t>
            </a:r>
            <a:r>
              <a:rPr lang="en-GB" b="1" i="1" err="1">
                <a:solidFill>
                  <a:schemeClr val="tx1"/>
                </a:solidFill>
                <a:latin typeface="Calibri"/>
                <a:ea typeface="+mn-lt"/>
                <a:cs typeface="+mn-lt"/>
              </a:rPr>
              <a:t>τοχής</a:t>
            </a:r>
            <a:r>
              <a:rPr lang="en-GB" b="1" i="1" dirty="0">
                <a:solidFill>
                  <a:schemeClr val="tx1"/>
                </a:solidFill>
                <a:latin typeface="Calibri"/>
                <a:ea typeface="+mn-lt"/>
                <a:cs typeface="+mn-lt"/>
              </a:rPr>
              <a:t> (1940–1944), </a:t>
            </a:r>
            <a:r>
              <a:rPr lang="en-GB" b="1" i="1" err="1">
                <a:solidFill>
                  <a:schemeClr val="tx1"/>
                </a:solidFill>
                <a:latin typeface="Calibri"/>
                <a:ea typeface="+mn-lt"/>
                <a:cs typeface="+mn-lt"/>
              </a:rPr>
              <a:t>στον</a:t>
            </a:r>
            <a:r>
              <a:rPr lang="en-GB" b="1" i="1" dirty="0">
                <a:solidFill>
                  <a:schemeClr val="tx1"/>
                </a:solidFill>
                <a:latin typeface="Calibri"/>
                <a:ea typeface="+mn-lt"/>
                <a:cs typeface="+mn-lt"/>
              </a:rPr>
              <a:t> Β’ Πα</a:t>
            </a:r>
            <a:r>
              <a:rPr lang="en-GB" b="1" i="1" err="1">
                <a:solidFill>
                  <a:schemeClr val="tx1"/>
                </a:solidFill>
                <a:latin typeface="Calibri"/>
                <a:ea typeface="+mn-lt"/>
                <a:cs typeface="+mn-lt"/>
              </a:rPr>
              <a:t>γκόσμιο</a:t>
            </a:r>
            <a:r>
              <a:rPr lang="en-GB" b="1" i="1" dirty="0">
                <a:solidFill>
                  <a:schemeClr val="tx1"/>
                </a:solidFill>
                <a:latin typeface="Calibri"/>
                <a:ea typeface="+mn-lt"/>
                <a:cs typeface="+mn-lt"/>
              </a:rPr>
              <a:t> </a:t>
            </a:r>
            <a:r>
              <a:rPr lang="en-GB" b="1" i="1" err="1">
                <a:solidFill>
                  <a:schemeClr val="tx1"/>
                </a:solidFill>
                <a:latin typeface="Calibri"/>
                <a:ea typeface="+mn-lt"/>
                <a:cs typeface="+mn-lt"/>
              </a:rPr>
              <a:t>Πόλεμο</a:t>
            </a:r>
            <a:r>
              <a:rPr lang="en-GB" b="1" i="1" dirty="0">
                <a:solidFill>
                  <a:schemeClr val="tx1"/>
                </a:solidFill>
                <a:latin typeface="Calibri"/>
                <a:ea typeface="+mn-lt"/>
                <a:cs typeface="+mn-lt"/>
              </a:rPr>
              <a:t>. </a:t>
            </a:r>
            <a:r>
              <a:rPr lang="en-GB" b="1" i="1" err="1">
                <a:solidFill>
                  <a:schemeClr val="tx1"/>
                </a:solidFill>
                <a:latin typeface="Calibri"/>
                <a:ea typeface="+mn-lt"/>
                <a:cs typeface="+mn-lt"/>
              </a:rPr>
              <a:t>Κεντρικός</a:t>
            </a:r>
            <a:r>
              <a:rPr lang="en-GB" b="1" i="1" dirty="0">
                <a:solidFill>
                  <a:schemeClr val="tx1"/>
                </a:solidFill>
                <a:latin typeface="Calibri"/>
                <a:ea typeface="+mn-lt"/>
                <a:cs typeface="+mn-lt"/>
              </a:rPr>
              <a:t> </a:t>
            </a:r>
            <a:r>
              <a:rPr lang="en-GB" b="1" i="1" err="1">
                <a:solidFill>
                  <a:schemeClr val="tx1"/>
                </a:solidFill>
                <a:latin typeface="Calibri"/>
                <a:ea typeface="+mn-lt"/>
                <a:cs typeface="+mn-lt"/>
              </a:rPr>
              <a:t>ήρω</a:t>
            </a:r>
            <a:r>
              <a:rPr lang="en-GB" b="1" i="1" dirty="0">
                <a:solidFill>
                  <a:schemeClr val="tx1"/>
                </a:solidFill>
                <a:latin typeface="Calibri"/>
                <a:ea typeface="+mn-lt"/>
                <a:cs typeface="+mn-lt"/>
              </a:rPr>
              <a:t>ας </a:t>
            </a:r>
            <a:r>
              <a:rPr lang="en-GB" b="1" i="1" err="1">
                <a:solidFill>
                  <a:schemeClr val="tx1"/>
                </a:solidFill>
                <a:latin typeface="Calibri"/>
                <a:ea typeface="+mn-lt"/>
                <a:cs typeface="+mn-lt"/>
              </a:rPr>
              <a:t>είν</a:t>
            </a:r>
            <a:r>
              <a:rPr lang="en-GB" b="1" i="1" dirty="0">
                <a:solidFill>
                  <a:schemeClr val="tx1"/>
                </a:solidFill>
                <a:latin typeface="Calibri"/>
                <a:ea typeface="+mn-lt"/>
                <a:cs typeface="+mn-lt"/>
              </a:rPr>
              <a:t>αι ο </a:t>
            </a:r>
            <a:r>
              <a:rPr lang="en-GB" b="1" i="1" err="1">
                <a:solidFill>
                  <a:schemeClr val="tx1"/>
                </a:solidFill>
                <a:latin typeface="Calibri"/>
                <a:ea typeface="+mn-lt"/>
                <a:cs typeface="+mn-lt"/>
              </a:rPr>
              <a:t>Πέτρος</a:t>
            </a:r>
            <a:r>
              <a:rPr lang="en-GB" b="1" i="1" dirty="0">
                <a:solidFill>
                  <a:schemeClr val="tx1"/>
                </a:solidFill>
                <a:latin typeface="Calibri"/>
                <a:ea typeface="+mn-lt"/>
                <a:cs typeface="+mn-lt"/>
              </a:rPr>
              <a:t>, </a:t>
            </a:r>
            <a:r>
              <a:rPr lang="en-GB" b="1" i="1" err="1">
                <a:solidFill>
                  <a:schemeClr val="tx1"/>
                </a:solidFill>
                <a:latin typeface="Calibri"/>
                <a:ea typeface="+mn-lt"/>
                <a:cs typeface="+mn-lt"/>
              </a:rPr>
              <a:t>έν</a:t>
            </a:r>
            <a:r>
              <a:rPr lang="en-GB" b="1" i="1" dirty="0">
                <a:solidFill>
                  <a:schemeClr val="tx1"/>
                </a:solidFill>
                <a:latin typeface="Calibri"/>
                <a:ea typeface="+mn-lt"/>
                <a:cs typeface="+mn-lt"/>
              </a:rPr>
              <a:t>α </a:t>
            </a:r>
            <a:r>
              <a:rPr lang="en-GB" b="1" i="1" err="1">
                <a:solidFill>
                  <a:schemeClr val="tx1"/>
                </a:solidFill>
                <a:latin typeface="Calibri"/>
                <a:ea typeface="+mn-lt"/>
                <a:cs typeface="+mn-lt"/>
              </a:rPr>
              <a:t>εννιάχρονο</a:t>
            </a:r>
            <a:r>
              <a:rPr lang="en-GB" b="1" i="1" dirty="0">
                <a:solidFill>
                  <a:schemeClr val="tx1"/>
                </a:solidFill>
                <a:latin typeface="Calibri"/>
                <a:ea typeface="+mn-lt"/>
                <a:cs typeface="+mn-lt"/>
              </a:rPr>
              <a:t> α</a:t>
            </a:r>
            <a:r>
              <a:rPr lang="en-GB" b="1" i="1" err="1">
                <a:solidFill>
                  <a:schemeClr val="tx1"/>
                </a:solidFill>
                <a:latin typeface="Calibri"/>
                <a:ea typeface="+mn-lt"/>
                <a:cs typeface="+mn-lt"/>
              </a:rPr>
              <a:t>γόρι</a:t>
            </a:r>
            <a:r>
              <a:rPr lang="en-GB" b="1" i="1" dirty="0">
                <a:solidFill>
                  <a:schemeClr val="tx1"/>
                </a:solidFill>
                <a:latin typeface="Calibri"/>
                <a:ea typeface="+mn-lt"/>
                <a:cs typeface="+mn-lt"/>
              </a:rPr>
              <a:t>, π</a:t>
            </a:r>
            <a:r>
              <a:rPr lang="en-GB" b="1" i="1" err="1">
                <a:solidFill>
                  <a:schemeClr val="tx1"/>
                </a:solidFill>
                <a:latin typeface="Calibri"/>
                <a:ea typeface="+mn-lt"/>
                <a:cs typeface="+mn-lt"/>
              </a:rPr>
              <a:t>ου</a:t>
            </a:r>
            <a:r>
              <a:rPr lang="en-GB" b="1" i="1" dirty="0">
                <a:solidFill>
                  <a:schemeClr val="tx1"/>
                </a:solidFill>
                <a:latin typeface="Calibri"/>
                <a:ea typeface="+mn-lt"/>
                <a:cs typeface="+mn-lt"/>
              </a:rPr>
              <a:t> β</a:t>
            </a:r>
            <a:r>
              <a:rPr lang="en-GB" b="1" i="1" err="1">
                <a:solidFill>
                  <a:schemeClr val="tx1"/>
                </a:solidFill>
                <a:latin typeface="Calibri"/>
                <a:ea typeface="+mn-lt"/>
                <a:cs typeface="+mn-lt"/>
              </a:rPr>
              <a:t>λέ</a:t>
            </a:r>
            <a:r>
              <a:rPr lang="en-GB" b="1" i="1" dirty="0">
                <a:solidFill>
                  <a:schemeClr val="tx1"/>
                </a:solidFill>
                <a:latin typeface="Calibri"/>
                <a:ea typeface="+mn-lt"/>
                <a:cs typeface="+mn-lt"/>
              </a:rPr>
              <a:t>π</a:t>
            </a:r>
            <a:r>
              <a:rPr lang="en-GB" b="1" i="1" err="1">
                <a:solidFill>
                  <a:schemeClr val="tx1"/>
                </a:solidFill>
                <a:latin typeface="Calibri"/>
                <a:ea typeface="+mn-lt"/>
                <a:cs typeface="+mn-lt"/>
              </a:rPr>
              <a:t>ει</a:t>
            </a:r>
            <a:r>
              <a:rPr lang="en-GB" b="1" i="1" dirty="0">
                <a:solidFill>
                  <a:schemeClr val="tx1"/>
                </a:solidFill>
                <a:latin typeface="Calibri"/>
                <a:ea typeface="+mn-lt"/>
                <a:cs typeface="+mn-lt"/>
              </a:rPr>
              <a:t> </a:t>
            </a:r>
            <a:r>
              <a:rPr lang="en-GB" b="1" i="1" err="1">
                <a:solidFill>
                  <a:schemeClr val="tx1"/>
                </a:solidFill>
                <a:latin typeface="Calibri"/>
                <a:ea typeface="+mn-lt"/>
                <a:cs typeface="+mn-lt"/>
              </a:rPr>
              <a:t>τη</a:t>
            </a:r>
            <a:r>
              <a:rPr lang="en-GB" b="1" i="1" dirty="0">
                <a:solidFill>
                  <a:schemeClr val="tx1"/>
                </a:solidFill>
                <a:latin typeface="Calibri"/>
                <a:ea typeface="+mn-lt"/>
                <a:cs typeface="+mn-lt"/>
              </a:rPr>
              <a:t> </a:t>
            </a:r>
            <a:r>
              <a:rPr lang="en-GB" b="1" i="1" err="1">
                <a:solidFill>
                  <a:schemeClr val="tx1"/>
                </a:solidFill>
                <a:latin typeface="Calibri"/>
                <a:ea typeface="+mn-lt"/>
                <a:cs typeface="+mn-lt"/>
              </a:rPr>
              <a:t>ζωή</a:t>
            </a:r>
            <a:r>
              <a:rPr lang="en-GB" b="1" i="1" dirty="0">
                <a:solidFill>
                  <a:schemeClr val="tx1"/>
                </a:solidFill>
                <a:latin typeface="Calibri"/>
                <a:ea typeface="+mn-lt"/>
                <a:cs typeface="+mn-lt"/>
              </a:rPr>
              <a:t> </a:t>
            </a:r>
            <a:r>
              <a:rPr lang="en-GB" b="1" i="1" err="1">
                <a:solidFill>
                  <a:schemeClr val="tx1"/>
                </a:solidFill>
                <a:latin typeface="Calibri"/>
                <a:ea typeface="+mn-lt"/>
                <a:cs typeface="+mn-lt"/>
              </a:rPr>
              <a:t>του</a:t>
            </a:r>
            <a:r>
              <a:rPr lang="en-GB" b="1" i="1" dirty="0">
                <a:solidFill>
                  <a:schemeClr val="tx1"/>
                </a:solidFill>
                <a:latin typeface="Calibri"/>
                <a:ea typeface="+mn-lt"/>
                <a:cs typeface="+mn-lt"/>
              </a:rPr>
              <a:t> να α</a:t>
            </a:r>
            <a:r>
              <a:rPr lang="en-GB" b="1" i="1" err="1">
                <a:solidFill>
                  <a:schemeClr val="tx1"/>
                </a:solidFill>
                <a:latin typeface="Calibri"/>
                <a:ea typeface="+mn-lt"/>
                <a:cs typeface="+mn-lt"/>
              </a:rPr>
              <a:t>λλάζει</a:t>
            </a:r>
            <a:r>
              <a:rPr lang="en-GB" b="1" i="1" dirty="0">
                <a:solidFill>
                  <a:schemeClr val="tx1"/>
                </a:solidFill>
                <a:latin typeface="Calibri"/>
                <a:ea typeface="+mn-lt"/>
                <a:cs typeface="+mn-lt"/>
              </a:rPr>
              <a:t> απ</a:t>
            </a:r>
            <a:r>
              <a:rPr lang="en-GB" b="1" i="1" err="1">
                <a:solidFill>
                  <a:schemeClr val="tx1"/>
                </a:solidFill>
                <a:latin typeface="Calibri"/>
                <a:ea typeface="+mn-lt"/>
                <a:cs typeface="+mn-lt"/>
              </a:rPr>
              <a:t>ότομ</a:t>
            </a:r>
            <a:r>
              <a:rPr lang="en-GB" b="1" i="1" dirty="0">
                <a:solidFill>
                  <a:schemeClr val="tx1"/>
                </a:solidFill>
                <a:latin typeface="Calibri"/>
                <a:ea typeface="+mn-lt"/>
                <a:cs typeface="+mn-lt"/>
              </a:rPr>
              <a:t>α </a:t>
            </a:r>
            <a:r>
              <a:rPr lang="en-GB" b="1" i="1" err="1">
                <a:solidFill>
                  <a:schemeClr val="tx1"/>
                </a:solidFill>
                <a:latin typeface="Calibri"/>
                <a:ea typeface="+mn-lt"/>
                <a:cs typeface="+mn-lt"/>
              </a:rPr>
              <a:t>ότ</a:t>
            </a:r>
            <a:r>
              <a:rPr lang="en-GB" b="1" i="1" dirty="0">
                <a:solidFill>
                  <a:schemeClr val="tx1"/>
                </a:solidFill>
                <a:latin typeface="Calibri"/>
                <a:ea typeface="+mn-lt"/>
                <a:cs typeface="+mn-lt"/>
              </a:rPr>
              <a:t>αν η </a:t>
            </a:r>
            <a:r>
              <a:rPr lang="en-GB" b="1" i="1" err="1">
                <a:solidFill>
                  <a:schemeClr val="tx1"/>
                </a:solidFill>
                <a:latin typeface="Calibri"/>
                <a:ea typeface="+mn-lt"/>
                <a:cs typeface="+mn-lt"/>
              </a:rPr>
              <a:t>Ελλάδ</a:t>
            </a:r>
            <a:r>
              <a:rPr lang="en-GB" b="1" i="1" dirty="0">
                <a:solidFill>
                  <a:schemeClr val="tx1"/>
                </a:solidFill>
                <a:latin typeface="Calibri"/>
                <a:ea typeface="+mn-lt"/>
                <a:cs typeface="+mn-lt"/>
              </a:rPr>
              <a:t>α μπα</a:t>
            </a:r>
            <a:r>
              <a:rPr lang="en-GB" b="1" i="1" err="1">
                <a:solidFill>
                  <a:schemeClr val="tx1"/>
                </a:solidFill>
                <a:latin typeface="Calibri"/>
                <a:ea typeface="+mn-lt"/>
                <a:cs typeface="+mn-lt"/>
              </a:rPr>
              <a:t>ίνει</a:t>
            </a:r>
            <a:r>
              <a:rPr lang="en-GB" b="1" i="1" dirty="0">
                <a:solidFill>
                  <a:schemeClr val="tx1"/>
                </a:solidFill>
                <a:latin typeface="Calibri"/>
                <a:ea typeface="+mn-lt"/>
                <a:cs typeface="+mn-lt"/>
              </a:rPr>
              <a:t> </a:t>
            </a:r>
            <a:r>
              <a:rPr lang="en-GB" b="1" i="1" err="1">
                <a:solidFill>
                  <a:schemeClr val="tx1"/>
                </a:solidFill>
                <a:latin typeface="Calibri"/>
                <a:ea typeface="+mn-lt"/>
                <a:cs typeface="+mn-lt"/>
              </a:rPr>
              <a:t>στον</a:t>
            </a:r>
            <a:r>
              <a:rPr lang="en-GB" b="1" i="1" dirty="0">
                <a:solidFill>
                  <a:schemeClr val="tx1"/>
                </a:solidFill>
                <a:latin typeface="Calibri"/>
                <a:ea typeface="+mn-lt"/>
                <a:cs typeface="+mn-lt"/>
              </a:rPr>
              <a:t> π</a:t>
            </a:r>
            <a:r>
              <a:rPr lang="en-GB" b="1" i="1" err="1">
                <a:solidFill>
                  <a:schemeClr val="tx1"/>
                </a:solidFill>
                <a:latin typeface="Calibri"/>
                <a:ea typeface="+mn-lt"/>
                <a:cs typeface="+mn-lt"/>
              </a:rPr>
              <a:t>όλεμο</a:t>
            </a:r>
            <a:r>
              <a:rPr lang="en-GB" b="1" i="1" dirty="0">
                <a:solidFill>
                  <a:schemeClr val="tx1"/>
                </a:solidFill>
                <a:latin typeface="Calibri"/>
                <a:ea typeface="+mn-lt"/>
                <a:cs typeface="+mn-lt"/>
              </a:rPr>
              <a:t>.</a:t>
            </a:r>
            <a:endParaRPr lang="en-US" b="1" i="1">
              <a:solidFill>
                <a:schemeClr val="tx1"/>
              </a:solidFill>
              <a:latin typeface="Calibri"/>
              <a:ea typeface="Calibri"/>
              <a:cs typeface="Calibri"/>
            </a:endParaRPr>
          </a:p>
          <a:p>
            <a:r>
              <a:rPr lang="en-GB" b="1" i="1" dirty="0">
                <a:solidFill>
                  <a:schemeClr val="tx1"/>
                </a:solidFill>
                <a:latin typeface="Calibri"/>
                <a:ea typeface="+mn-lt"/>
                <a:cs typeface="+mn-lt"/>
              </a:rPr>
              <a:t>Από </a:t>
            </a:r>
            <a:r>
              <a:rPr lang="en-GB" b="1" i="1" err="1">
                <a:solidFill>
                  <a:schemeClr val="tx1"/>
                </a:solidFill>
                <a:latin typeface="Calibri"/>
                <a:ea typeface="+mn-lt"/>
                <a:cs typeface="+mn-lt"/>
              </a:rPr>
              <a:t>τη</a:t>
            </a:r>
            <a:r>
              <a:rPr lang="en-GB" b="1" i="1" dirty="0">
                <a:solidFill>
                  <a:schemeClr val="tx1"/>
                </a:solidFill>
                <a:latin typeface="Calibri"/>
                <a:ea typeface="+mn-lt"/>
                <a:cs typeface="+mn-lt"/>
              </a:rPr>
              <a:t> χα</a:t>
            </a:r>
            <a:r>
              <a:rPr lang="en-GB" b="1" i="1" err="1">
                <a:solidFill>
                  <a:schemeClr val="tx1"/>
                </a:solidFill>
                <a:latin typeface="Calibri"/>
                <a:ea typeface="+mn-lt"/>
                <a:cs typeface="+mn-lt"/>
              </a:rPr>
              <a:t>ρούμενη</a:t>
            </a:r>
            <a:r>
              <a:rPr lang="en-GB" b="1" i="1" dirty="0">
                <a:solidFill>
                  <a:schemeClr val="tx1"/>
                </a:solidFill>
                <a:latin typeface="Calibri"/>
                <a:ea typeface="+mn-lt"/>
                <a:cs typeface="+mn-lt"/>
              </a:rPr>
              <a:t> και </a:t>
            </a:r>
            <a:r>
              <a:rPr lang="en-GB" b="1" i="1" err="1">
                <a:solidFill>
                  <a:schemeClr val="tx1"/>
                </a:solidFill>
                <a:latin typeface="Calibri"/>
                <a:ea typeface="+mn-lt"/>
                <a:cs typeface="+mn-lt"/>
              </a:rPr>
              <a:t>ξέγνοι</a:t>
            </a:r>
            <a:r>
              <a:rPr lang="en-GB" b="1" i="1" dirty="0">
                <a:solidFill>
                  <a:schemeClr val="tx1"/>
                </a:solidFill>
                <a:latin typeface="Calibri"/>
                <a:ea typeface="+mn-lt"/>
                <a:cs typeface="+mn-lt"/>
              </a:rPr>
              <a:t>α</a:t>
            </a:r>
            <a:r>
              <a:rPr lang="en-GB" b="1" i="1" err="1">
                <a:solidFill>
                  <a:schemeClr val="tx1"/>
                </a:solidFill>
                <a:latin typeface="Calibri"/>
                <a:ea typeface="+mn-lt"/>
                <a:cs typeface="+mn-lt"/>
              </a:rPr>
              <a:t>στη</a:t>
            </a:r>
            <a:r>
              <a:rPr lang="en-GB" b="1" i="1" dirty="0">
                <a:solidFill>
                  <a:schemeClr val="tx1"/>
                </a:solidFill>
                <a:latin typeface="Calibri"/>
                <a:ea typeface="+mn-lt"/>
                <a:cs typeface="+mn-lt"/>
              </a:rPr>
              <a:t> πα</a:t>
            </a:r>
            <a:r>
              <a:rPr lang="en-GB" b="1" i="1" err="1">
                <a:solidFill>
                  <a:schemeClr val="tx1"/>
                </a:solidFill>
                <a:latin typeface="Calibri"/>
                <a:ea typeface="+mn-lt"/>
                <a:cs typeface="+mn-lt"/>
              </a:rPr>
              <a:t>ιδική</a:t>
            </a:r>
            <a:r>
              <a:rPr lang="en-GB" b="1" i="1" dirty="0">
                <a:solidFill>
                  <a:schemeClr val="tx1"/>
                </a:solidFill>
                <a:latin typeface="Calibri"/>
                <a:ea typeface="+mn-lt"/>
                <a:cs typeface="+mn-lt"/>
              </a:rPr>
              <a:t> </a:t>
            </a:r>
            <a:r>
              <a:rPr lang="en-GB" b="1" i="1" err="1">
                <a:solidFill>
                  <a:schemeClr val="tx1"/>
                </a:solidFill>
                <a:latin typeface="Calibri"/>
                <a:ea typeface="+mn-lt"/>
                <a:cs typeface="+mn-lt"/>
              </a:rPr>
              <a:t>του</a:t>
            </a:r>
            <a:r>
              <a:rPr lang="en-GB" b="1" i="1" dirty="0">
                <a:solidFill>
                  <a:schemeClr val="tx1"/>
                </a:solidFill>
                <a:latin typeface="Calibri"/>
                <a:ea typeface="+mn-lt"/>
                <a:cs typeface="+mn-lt"/>
              </a:rPr>
              <a:t> κα</a:t>
            </a:r>
            <a:r>
              <a:rPr lang="en-GB" b="1" i="1" err="1">
                <a:solidFill>
                  <a:schemeClr val="tx1"/>
                </a:solidFill>
                <a:latin typeface="Calibri"/>
                <a:ea typeface="+mn-lt"/>
                <a:cs typeface="+mn-lt"/>
              </a:rPr>
              <a:t>θημερινότητ</a:t>
            </a:r>
            <a:r>
              <a:rPr lang="en-GB" b="1" i="1" dirty="0">
                <a:solidFill>
                  <a:schemeClr val="tx1"/>
                </a:solidFill>
                <a:latin typeface="Calibri"/>
                <a:ea typeface="+mn-lt"/>
                <a:cs typeface="+mn-lt"/>
              </a:rPr>
              <a:t>α, ο </a:t>
            </a:r>
            <a:r>
              <a:rPr lang="en-GB" b="1" i="1" err="1">
                <a:solidFill>
                  <a:schemeClr val="tx1"/>
                </a:solidFill>
                <a:latin typeface="Calibri"/>
                <a:ea typeface="+mn-lt"/>
                <a:cs typeface="+mn-lt"/>
              </a:rPr>
              <a:t>Πέτρος</a:t>
            </a:r>
            <a:r>
              <a:rPr lang="en-GB" b="1" i="1" dirty="0">
                <a:solidFill>
                  <a:schemeClr val="tx1"/>
                </a:solidFill>
                <a:latin typeface="Calibri"/>
                <a:ea typeface="+mn-lt"/>
                <a:cs typeface="+mn-lt"/>
              </a:rPr>
              <a:t> β</a:t>
            </a:r>
            <a:r>
              <a:rPr lang="en-GB" b="1" i="1" err="1">
                <a:solidFill>
                  <a:schemeClr val="tx1"/>
                </a:solidFill>
                <a:latin typeface="Calibri"/>
                <a:ea typeface="+mn-lt"/>
                <a:cs typeface="+mn-lt"/>
              </a:rPr>
              <a:t>ρίσκετ</a:t>
            </a:r>
            <a:r>
              <a:rPr lang="en-GB" b="1" i="1" dirty="0">
                <a:solidFill>
                  <a:schemeClr val="tx1"/>
                </a:solidFill>
                <a:latin typeface="Calibri"/>
                <a:ea typeface="+mn-lt"/>
                <a:cs typeface="+mn-lt"/>
              </a:rPr>
              <a:t>αι α</a:t>
            </a:r>
            <a:r>
              <a:rPr lang="en-GB" b="1" i="1" err="1">
                <a:solidFill>
                  <a:schemeClr val="tx1"/>
                </a:solidFill>
                <a:latin typeface="Calibri"/>
                <a:ea typeface="+mn-lt"/>
                <a:cs typeface="+mn-lt"/>
              </a:rPr>
              <a:t>ντιμέτω</a:t>
            </a:r>
            <a:r>
              <a:rPr lang="en-GB" b="1" i="1" dirty="0">
                <a:solidFill>
                  <a:schemeClr val="tx1"/>
                </a:solidFill>
                <a:latin typeface="Calibri"/>
                <a:ea typeface="+mn-lt"/>
                <a:cs typeface="+mn-lt"/>
              </a:rPr>
              <a:t>π</a:t>
            </a:r>
            <a:r>
              <a:rPr lang="en-GB" b="1" i="1" err="1">
                <a:solidFill>
                  <a:schemeClr val="tx1"/>
                </a:solidFill>
                <a:latin typeface="Calibri"/>
                <a:ea typeface="+mn-lt"/>
                <a:cs typeface="+mn-lt"/>
              </a:rPr>
              <a:t>ος</a:t>
            </a:r>
            <a:r>
              <a:rPr lang="en-GB" b="1" i="1" dirty="0">
                <a:solidFill>
                  <a:schemeClr val="tx1"/>
                </a:solidFill>
                <a:latin typeface="Calibri"/>
                <a:ea typeface="+mn-lt"/>
                <a:cs typeface="+mn-lt"/>
              </a:rPr>
              <a:t> </a:t>
            </a:r>
            <a:r>
              <a:rPr lang="en-GB" b="1" i="1" err="1">
                <a:solidFill>
                  <a:schemeClr val="tx1"/>
                </a:solidFill>
                <a:latin typeface="Calibri"/>
                <a:ea typeface="+mn-lt"/>
                <a:cs typeface="+mn-lt"/>
              </a:rPr>
              <a:t>με</a:t>
            </a:r>
            <a:r>
              <a:rPr lang="en-GB" b="1" i="1" dirty="0">
                <a:solidFill>
                  <a:schemeClr val="tx1"/>
                </a:solidFill>
                <a:latin typeface="Calibri"/>
                <a:ea typeface="+mn-lt"/>
                <a:cs typeface="+mn-lt"/>
              </a:rPr>
              <a:t> </a:t>
            </a:r>
            <a:r>
              <a:rPr lang="en-GB" b="1" i="1" err="1">
                <a:solidFill>
                  <a:schemeClr val="tx1"/>
                </a:solidFill>
                <a:latin typeface="Calibri"/>
                <a:ea typeface="+mn-lt"/>
                <a:cs typeface="+mn-lt"/>
              </a:rPr>
              <a:t>τον</a:t>
            </a:r>
            <a:r>
              <a:rPr lang="en-GB" b="1" i="1" dirty="0">
                <a:solidFill>
                  <a:schemeClr val="tx1"/>
                </a:solidFill>
                <a:latin typeface="Calibri"/>
                <a:ea typeface="+mn-lt"/>
                <a:cs typeface="+mn-lt"/>
              </a:rPr>
              <a:t> </a:t>
            </a:r>
            <a:r>
              <a:rPr lang="en-GB" b="1" i="1" err="1">
                <a:solidFill>
                  <a:schemeClr val="tx1"/>
                </a:solidFill>
                <a:latin typeface="Calibri"/>
                <a:ea typeface="+mn-lt"/>
                <a:cs typeface="+mn-lt"/>
              </a:rPr>
              <a:t>φό</a:t>
            </a:r>
            <a:r>
              <a:rPr lang="en-GB" b="1" i="1" dirty="0">
                <a:solidFill>
                  <a:schemeClr val="tx1"/>
                </a:solidFill>
                <a:latin typeface="Calibri"/>
                <a:ea typeface="+mn-lt"/>
                <a:cs typeface="+mn-lt"/>
              </a:rPr>
              <a:t>βο, </a:t>
            </a:r>
            <a:r>
              <a:rPr lang="en-GB" b="1" i="1" err="1">
                <a:solidFill>
                  <a:schemeClr val="tx1"/>
                </a:solidFill>
                <a:latin typeface="Calibri"/>
                <a:ea typeface="+mn-lt"/>
                <a:cs typeface="+mn-lt"/>
              </a:rPr>
              <a:t>την</a:t>
            </a:r>
            <a:r>
              <a:rPr lang="en-GB" b="1" i="1" dirty="0">
                <a:solidFill>
                  <a:schemeClr val="tx1"/>
                </a:solidFill>
                <a:latin typeface="Calibri"/>
                <a:ea typeface="+mn-lt"/>
                <a:cs typeface="+mn-lt"/>
              </a:rPr>
              <a:t> π</a:t>
            </a:r>
            <a:r>
              <a:rPr lang="en-GB" b="1" i="1" err="1">
                <a:solidFill>
                  <a:schemeClr val="tx1"/>
                </a:solidFill>
                <a:latin typeface="Calibri"/>
                <a:ea typeface="+mn-lt"/>
                <a:cs typeface="+mn-lt"/>
              </a:rPr>
              <a:t>είν</a:t>
            </a:r>
            <a:r>
              <a:rPr lang="en-GB" b="1" i="1" dirty="0">
                <a:solidFill>
                  <a:schemeClr val="tx1"/>
                </a:solidFill>
                <a:latin typeface="Calibri"/>
                <a:ea typeface="+mn-lt"/>
                <a:cs typeface="+mn-lt"/>
              </a:rPr>
              <a:t>α, </a:t>
            </a:r>
            <a:r>
              <a:rPr lang="en-GB" b="1" i="1" err="1">
                <a:solidFill>
                  <a:schemeClr val="tx1"/>
                </a:solidFill>
                <a:latin typeface="Calibri"/>
                <a:ea typeface="+mn-lt"/>
                <a:cs typeface="+mn-lt"/>
              </a:rPr>
              <a:t>τους</a:t>
            </a:r>
            <a:r>
              <a:rPr lang="en-GB" b="1" i="1" dirty="0">
                <a:solidFill>
                  <a:schemeClr val="tx1"/>
                </a:solidFill>
                <a:latin typeface="Calibri"/>
                <a:ea typeface="+mn-lt"/>
                <a:cs typeface="+mn-lt"/>
              </a:rPr>
              <a:t> β</a:t>
            </a:r>
            <a:r>
              <a:rPr lang="en-GB" b="1" i="1" err="1">
                <a:solidFill>
                  <a:schemeClr val="tx1"/>
                </a:solidFill>
                <a:latin typeface="Calibri"/>
                <a:ea typeface="+mn-lt"/>
                <a:cs typeface="+mn-lt"/>
              </a:rPr>
              <a:t>ομ</a:t>
            </a:r>
            <a:r>
              <a:rPr lang="en-GB" b="1" i="1" dirty="0">
                <a:solidFill>
                  <a:schemeClr val="tx1"/>
                </a:solidFill>
                <a:latin typeface="Calibri"/>
                <a:ea typeface="+mn-lt"/>
                <a:cs typeface="+mn-lt"/>
              </a:rPr>
              <a:t>βα</a:t>
            </a:r>
            <a:r>
              <a:rPr lang="en-GB" b="1" i="1" err="1">
                <a:solidFill>
                  <a:schemeClr val="tx1"/>
                </a:solidFill>
                <a:latin typeface="Calibri"/>
                <a:ea typeface="+mn-lt"/>
                <a:cs typeface="+mn-lt"/>
              </a:rPr>
              <a:t>ρδισμούς</a:t>
            </a:r>
            <a:r>
              <a:rPr lang="en-GB" b="1" i="1" dirty="0">
                <a:solidFill>
                  <a:schemeClr val="tx1"/>
                </a:solidFill>
                <a:latin typeface="Calibri"/>
                <a:ea typeface="+mn-lt"/>
                <a:cs typeface="+mn-lt"/>
              </a:rPr>
              <a:t> και </a:t>
            </a:r>
            <a:r>
              <a:rPr lang="en-GB" b="1" i="1" err="1">
                <a:solidFill>
                  <a:schemeClr val="tx1"/>
                </a:solidFill>
                <a:latin typeface="Calibri"/>
                <a:ea typeface="+mn-lt"/>
                <a:cs typeface="+mn-lt"/>
              </a:rPr>
              <a:t>την</a:t>
            </a:r>
            <a:r>
              <a:rPr lang="en-GB" b="1" i="1" dirty="0">
                <a:solidFill>
                  <a:schemeClr val="tx1"/>
                </a:solidFill>
                <a:latin typeface="Calibri"/>
                <a:ea typeface="+mn-lt"/>
                <a:cs typeface="+mn-lt"/>
              </a:rPr>
              <a:t> καταπ</a:t>
            </a:r>
            <a:r>
              <a:rPr lang="en-GB" b="1" i="1" err="1">
                <a:solidFill>
                  <a:schemeClr val="tx1"/>
                </a:solidFill>
                <a:latin typeface="Calibri"/>
                <a:ea typeface="+mn-lt"/>
                <a:cs typeface="+mn-lt"/>
              </a:rPr>
              <a:t>ίεση</a:t>
            </a:r>
            <a:r>
              <a:rPr lang="en-GB" b="1" i="1" dirty="0">
                <a:solidFill>
                  <a:schemeClr val="tx1"/>
                </a:solidFill>
                <a:latin typeface="Calibri"/>
                <a:ea typeface="+mn-lt"/>
                <a:cs typeface="+mn-lt"/>
              </a:rPr>
              <a:t>. Κα</a:t>
            </a:r>
            <a:r>
              <a:rPr lang="en-GB" b="1" i="1" err="1">
                <a:solidFill>
                  <a:schemeClr val="tx1"/>
                </a:solidFill>
                <a:latin typeface="Calibri"/>
                <a:ea typeface="+mn-lt"/>
                <a:cs typeface="+mn-lt"/>
              </a:rPr>
              <a:t>θώς</a:t>
            </a:r>
            <a:r>
              <a:rPr lang="en-GB" b="1" i="1" dirty="0">
                <a:solidFill>
                  <a:schemeClr val="tx1"/>
                </a:solidFill>
                <a:latin typeface="Calibri"/>
                <a:ea typeface="+mn-lt"/>
                <a:cs typeface="+mn-lt"/>
              </a:rPr>
              <a:t> </a:t>
            </a:r>
            <a:r>
              <a:rPr lang="en-GB" b="1" i="1" err="1">
                <a:solidFill>
                  <a:schemeClr val="tx1"/>
                </a:solidFill>
                <a:latin typeface="Calibri"/>
                <a:ea typeface="+mn-lt"/>
                <a:cs typeface="+mn-lt"/>
              </a:rPr>
              <a:t>οι</a:t>
            </a:r>
            <a:r>
              <a:rPr lang="en-GB" b="1" i="1" dirty="0">
                <a:solidFill>
                  <a:schemeClr val="tx1"/>
                </a:solidFill>
                <a:latin typeface="Calibri"/>
                <a:ea typeface="+mn-lt"/>
                <a:cs typeface="+mn-lt"/>
              </a:rPr>
              <a:t> κατα</a:t>
            </a:r>
            <a:r>
              <a:rPr lang="en-GB" b="1" i="1" err="1">
                <a:solidFill>
                  <a:schemeClr val="tx1"/>
                </a:solidFill>
                <a:latin typeface="Calibri"/>
                <a:ea typeface="+mn-lt"/>
                <a:cs typeface="+mn-lt"/>
              </a:rPr>
              <a:t>στάσεις</a:t>
            </a:r>
            <a:r>
              <a:rPr lang="en-GB" b="1" i="1" dirty="0">
                <a:solidFill>
                  <a:schemeClr val="tx1"/>
                </a:solidFill>
                <a:latin typeface="Calibri"/>
                <a:ea typeface="+mn-lt"/>
                <a:cs typeface="+mn-lt"/>
              </a:rPr>
              <a:t> </a:t>
            </a:r>
            <a:r>
              <a:rPr lang="en-GB" b="1" i="1" err="1">
                <a:solidFill>
                  <a:schemeClr val="tx1"/>
                </a:solidFill>
                <a:latin typeface="Calibri"/>
                <a:ea typeface="+mn-lt"/>
                <a:cs typeface="+mn-lt"/>
              </a:rPr>
              <a:t>δυσκολεύουν</a:t>
            </a:r>
            <a:r>
              <a:rPr lang="en-GB" b="1" i="1" dirty="0">
                <a:solidFill>
                  <a:schemeClr val="tx1"/>
                </a:solidFill>
                <a:latin typeface="Calibri"/>
                <a:ea typeface="+mn-lt"/>
                <a:cs typeface="+mn-lt"/>
              </a:rPr>
              <a:t>, ο </a:t>
            </a:r>
            <a:r>
              <a:rPr lang="en-GB" b="1" i="1" err="1">
                <a:solidFill>
                  <a:schemeClr val="tx1"/>
                </a:solidFill>
                <a:latin typeface="Calibri"/>
                <a:ea typeface="+mn-lt"/>
                <a:cs typeface="+mn-lt"/>
              </a:rPr>
              <a:t>Πέτρος</a:t>
            </a:r>
            <a:r>
              <a:rPr lang="en-GB" b="1" i="1" dirty="0">
                <a:solidFill>
                  <a:schemeClr val="tx1"/>
                </a:solidFill>
                <a:latin typeface="Calibri"/>
                <a:ea typeface="+mn-lt"/>
                <a:cs typeface="+mn-lt"/>
              </a:rPr>
              <a:t> </a:t>
            </a:r>
            <a:r>
              <a:rPr lang="en-GB" b="1" i="1" err="1">
                <a:solidFill>
                  <a:schemeClr val="tx1"/>
                </a:solidFill>
                <a:latin typeface="Calibri"/>
                <a:ea typeface="+mn-lt"/>
                <a:cs typeface="+mn-lt"/>
              </a:rPr>
              <a:t>ωριμάζει</a:t>
            </a:r>
            <a:r>
              <a:rPr lang="en-GB" b="1" i="1" dirty="0">
                <a:solidFill>
                  <a:schemeClr val="tx1"/>
                </a:solidFill>
                <a:latin typeface="Calibri"/>
                <a:ea typeface="+mn-lt"/>
                <a:cs typeface="+mn-lt"/>
              </a:rPr>
              <a:t>, μαθα</a:t>
            </a:r>
            <a:r>
              <a:rPr lang="en-GB" b="1" i="1" err="1">
                <a:solidFill>
                  <a:schemeClr val="tx1"/>
                </a:solidFill>
                <a:latin typeface="Calibri"/>
                <a:ea typeface="+mn-lt"/>
                <a:cs typeface="+mn-lt"/>
              </a:rPr>
              <a:t>ίνει</a:t>
            </a:r>
            <a:r>
              <a:rPr lang="en-GB" b="1" i="1" dirty="0">
                <a:solidFill>
                  <a:schemeClr val="tx1"/>
                </a:solidFill>
                <a:latin typeface="Calibri"/>
                <a:ea typeface="+mn-lt"/>
                <a:cs typeface="+mn-lt"/>
              </a:rPr>
              <a:t> </a:t>
            </a:r>
            <a:r>
              <a:rPr lang="en-GB" b="1" i="1" err="1">
                <a:solidFill>
                  <a:schemeClr val="tx1"/>
                </a:solidFill>
                <a:latin typeface="Calibri"/>
                <a:ea typeface="+mn-lt"/>
                <a:cs typeface="+mn-lt"/>
              </a:rPr>
              <a:t>την</a:t>
            </a:r>
            <a:r>
              <a:rPr lang="en-GB" b="1" i="1" dirty="0">
                <a:solidFill>
                  <a:schemeClr val="tx1"/>
                </a:solidFill>
                <a:latin typeface="Calibri"/>
                <a:ea typeface="+mn-lt"/>
                <a:cs typeface="+mn-lt"/>
              </a:rPr>
              <a:t> </a:t>
            </a:r>
            <a:r>
              <a:rPr lang="en-GB" b="1" i="1" err="1">
                <a:solidFill>
                  <a:schemeClr val="tx1"/>
                </a:solidFill>
                <a:latin typeface="Calibri"/>
                <a:ea typeface="+mn-lt"/>
                <a:cs typeface="+mn-lt"/>
              </a:rPr>
              <a:t>έννοι</a:t>
            </a:r>
            <a:r>
              <a:rPr lang="en-GB" b="1" i="1" dirty="0">
                <a:solidFill>
                  <a:schemeClr val="tx1"/>
                </a:solidFill>
                <a:latin typeface="Calibri"/>
                <a:ea typeface="+mn-lt"/>
                <a:cs typeface="+mn-lt"/>
              </a:rPr>
              <a:t>α </a:t>
            </a:r>
            <a:r>
              <a:rPr lang="en-GB" b="1" i="1" err="1">
                <a:solidFill>
                  <a:schemeClr val="tx1"/>
                </a:solidFill>
                <a:latin typeface="Calibri"/>
                <a:ea typeface="+mn-lt"/>
                <a:cs typeface="+mn-lt"/>
              </a:rPr>
              <a:t>της</a:t>
            </a:r>
            <a:r>
              <a:rPr lang="en-GB" b="1" i="1" dirty="0">
                <a:solidFill>
                  <a:schemeClr val="tx1"/>
                </a:solidFill>
                <a:latin typeface="Calibri"/>
                <a:ea typeface="+mn-lt"/>
                <a:cs typeface="+mn-lt"/>
              </a:rPr>
              <a:t> α</a:t>
            </a:r>
            <a:r>
              <a:rPr lang="en-GB" b="1" i="1" err="1">
                <a:solidFill>
                  <a:schemeClr val="tx1"/>
                </a:solidFill>
                <a:latin typeface="Calibri"/>
                <a:ea typeface="+mn-lt"/>
                <a:cs typeface="+mn-lt"/>
              </a:rPr>
              <a:t>ντίστ</a:t>
            </a:r>
            <a:r>
              <a:rPr lang="en-GB" b="1" i="1" dirty="0">
                <a:solidFill>
                  <a:schemeClr val="tx1"/>
                </a:solidFill>
                <a:latin typeface="Calibri"/>
                <a:ea typeface="+mn-lt"/>
                <a:cs typeface="+mn-lt"/>
              </a:rPr>
              <a:t>α</a:t>
            </a:r>
            <a:r>
              <a:rPr lang="en-GB" b="1" i="1" err="1">
                <a:solidFill>
                  <a:schemeClr val="tx1"/>
                </a:solidFill>
                <a:latin typeface="Calibri"/>
                <a:ea typeface="+mn-lt"/>
                <a:cs typeface="+mn-lt"/>
              </a:rPr>
              <a:t>σης</a:t>
            </a:r>
            <a:r>
              <a:rPr lang="en-GB" b="1" i="1" dirty="0">
                <a:solidFill>
                  <a:schemeClr val="tx1"/>
                </a:solidFill>
                <a:latin typeface="Calibri"/>
                <a:ea typeface="+mn-lt"/>
                <a:cs typeface="+mn-lt"/>
              </a:rPr>
              <a:t> και </a:t>
            </a:r>
            <a:r>
              <a:rPr lang="en-GB" b="1" i="1" err="1">
                <a:solidFill>
                  <a:schemeClr val="tx1"/>
                </a:solidFill>
                <a:latin typeface="Calibri"/>
                <a:ea typeface="+mn-lt"/>
                <a:cs typeface="+mn-lt"/>
              </a:rPr>
              <a:t>εμ</a:t>
            </a:r>
            <a:r>
              <a:rPr lang="en-GB" b="1" i="1" dirty="0">
                <a:solidFill>
                  <a:schemeClr val="tx1"/>
                </a:solidFill>
                <a:latin typeface="Calibri"/>
                <a:ea typeface="+mn-lt"/>
                <a:cs typeface="+mn-lt"/>
              </a:rPr>
              <a:t>π</a:t>
            </a:r>
            <a:r>
              <a:rPr lang="en-GB" b="1" i="1" err="1">
                <a:solidFill>
                  <a:schemeClr val="tx1"/>
                </a:solidFill>
                <a:latin typeface="Calibri"/>
                <a:ea typeface="+mn-lt"/>
                <a:cs typeface="+mn-lt"/>
              </a:rPr>
              <a:t>λέκετ</a:t>
            </a:r>
            <a:r>
              <a:rPr lang="en-GB" b="1" i="1" dirty="0">
                <a:solidFill>
                  <a:schemeClr val="tx1"/>
                </a:solidFill>
                <a:latin typeface="Calibri"/>
                <a:ea typeface="+mn-lt"/>
                <a:cs typeface="+mn-lt"/>
              </a:rPr>
              <a:t>αι </a:t>
            </a:r>
            <a:r>
              <a:rPr lang="en-GB" b="1" i="1" err="1">
                <a:solidFill>
                  <a:schemeClr val="tx1"/>
                </a:solidFill>
                <a:latin typeface="Calibri"/>
                <a:ea typeface="+mn-lt"/>
                <a:cs typeface="+mn-lt"/>
              </a:rPr>
              <a:t>κι</a:t>
            </a:r>
            <a:r>
              <a:rPr lang="en-GB" b="1" i="1" dirty="0">
                <a:solidFill>
                  <a:schemeClr val="tx1"/>
                </a:solidFill>
                <a:latin typeface="Calibri"/>
                <a:ea typeface="+mn-lt"/>
                <a:cs typeface="+mn-lt"/>
              </a:rPr>
              <a:t> α</a:t>
            </a:r>
            <a:r>
              <a:rPr lang="en-GB" b="1" i="1" err="1">
                <a:solidFill>
                  <a:schemeClr val="tx1"/>
                </a:solidFill>
                <a:latin typeface="Calibri"/>
                <a:ea typeface="+mn-lt"/>
                <a:cs typeface="+mn-lt"/>
              </a:rPr>
              <a:t>υτός</a:t>
            </a:r>
            <a:r>
              <a:rPr lang="en-GB" b="1" i="1" dirty="0">
                <a:solidFill>
                  <a:schemeClr val="tx1"/>
                </a:solidFill>
                <a:latin typeface="Calibri"/>
                <a:ea typeface="+mn-lt"/>
                <a:cs typeface="+mn-lt"/>
              </a:rPr>
              <a:t>, </a:t>
            </a:r>
            <a:r>
              <a:rPr lang="en-GB" b="1" i="1" err="1">
                <a:solidFill>
                  <a:schemeClr val="tx1"/>
                </a:solidFill>
                <a:latin typeface="Calibri"/>
                <a:ea typeface="+mn-lt"/>
                <a:cs typeface="+mn-lt"/>
              </a:rPr>
              <a:t>με</a:t>
            </a:r>
            <a:r>
              <a:rPr lang="en-GB" b="1" i="1" dirty="0">
                <a:solidFill>
                  <a:schemeClr val="tx1"/>
                </a:solidFill>
                <a:latin typeface="Calibri"/>
                <a:ea typeface="+mn-lt"/>
                <a:cs typeface="+mn-lt"/>
              </a:rPr>
              <a:t> </a:t>
            </a:r>
            <a:r>
              <a:rPr lang="en-GB" b="1" i="1" err="1">
                <a:solidFill>
                  <a:schemeClr val="tx1"/>
                </a:solidFill>
                <a:latin typeface="Calibri"/>
                <a:ea typeface="+mn-lt"/>
                <a:cs typeface="+mn-lt"/>
              </a:rPr>
              <a:t>τον</a:t>
            </a:r>
            <a:r>
              <a:rPr lang="en-GB" b="1" i="1" dirty="0">
                <a:solidFill>
                  <a:schemeClr val="tx1"/>
                </a:solidFill>
                <a:latin typeface="Calibri"/>
                <a:ea typeface="+mn-lt"/>
                <a:cs typeface="+mn-lt"/>
              </a:rPr>
              <a:t> </a:t>
            </a:r>
            <a:r>
              <a:rPr lang="en-GB" b="1" i="1" err="1">
                <a:solidFill>
                  <a:schemeClr val="tx1"/>
                </a:solidFill>
                <a:latin typeface="Calibri"/>
                <a:ea typeface="+mn-lt"/>
                <a:cs typeface="+mn-lt"/>
              </a:rPr>
              <a:t>δικό</a:t>
            </a:r>
            <a:r>
              <a:rPr lang="en-GB" b="1" i="1" dirty="0">
                <a:solidFill>
                  <a:schemeClr val="tx1"/>
                </a:solidFill>
                <a:latin typeface="Calibri"/>
                <a:ea typeface="+mn-lt"/>
                <a:cs typeface="+mn-lt"/>
              </a:rPr>
              <a:t> </a:t>
            </a:r>
            <a:r>
              <a:rPr lang="en-GB" b="1" i="1" err="1">
                <a:solidFill>
                  <a:schemeClr val="tx1"/>
                </a:solidFill>
                <a:latin typeface="Calibri"/>
                <a:ea typeface="+mn-lt"/>
                <a:cs typeface="+mn-lt"/>
              </a:rPr>
              <a:t>του</a:t>
            </a:r>
            <a:r>
              <a:rPr lang="en-GB" b="1" i="1" dirty="0">
                <a:solidFill>
                  <a:schemeClr val="tx1"/>
                </a:solidFill>
                <a:latin typeface="Calibri"/>
                <a:ea typeface="+mn-lt"/>
                <a:cs typeface="+mn-lt"/>
              </a:rPr>
              <a:t> </a:t>
            </a:r>
            <a:r>
              <a:rPr lang="en-GB" b="1" i="1" err="1">
                <a:solidFill>
                  <a:schemeClr val="tx1"/>
                </a:solidFill>
                <a:latin typeface="Calibri"/>
                <a:ea typeface="+mn-lt"/>
                <a:cs typeface="+mn-lt"/>
              </a:rPr>
              <a:t>τρό</a:t>
            </a:r>
            <a:r>
              <a:rPr lang="en-GB" b="1" i="1" dirty="0">
                <a:solidFill>
                  <a:schemeClr val="tx1"/>
                </a:solidFill>
                <a:latin typeface="Calibri"/>
                <a:ea typeface="+mn-lt"/>
                <a:cs typeface="+mn-lt"/>
              </a:rPr>
              <a:t>πο, </a:t>
            </a:r>
            <a:r>
              <a:rPr lang="en-GB" b="1" i="1" err="1">
                <a:solidFill>
                  <a:schemeClr val="tx1"/>
                </a:solidFill>
                <a:latin typeface="Calibri"/>
                <a:ea typeface="+mn-lt"/>
                <a:cs typeface="+mn-lt"/>
              </a:rPr>
              <a:t>στον</a:t>
            </a:r>
            <a:r>
              <a:rPr lang="en-GB" b="1" i="1" dirty="0">
                <a:solidFill>
                  <a:schemeClr val="tx1"/>
                </a:solidFill>
                <a:latin typeface="Calibri"/>
                <a:ea typeface="+mn-lt"/>
                <a:cs typeface="+mn-lt"/>
              </a:rPr>
              <a:t> α</a:t>
            </a:r>
            <a:r>
              <a:rPr lang="en-GB" b="1" i="1" err="1">
                <a:solidFill>
                  <a:schemeClr val="tx1"/>
                </a:solidFill>
                <a:latin typeface="Calibri"/>
                <a:ea typeface="+mn-lt"/>
                <a:cs typeface="+mn-lt"/>
              </a:rPr>
              <a:t>γών</a:t>
            </a:r>
            <a:r>
              <a:rPr lang="en-GB" b="1" i="1" dirty="0">
                <a:solidFill>
                  <a:schemeClr val="tx1"/>
                </a:solidFill>
                <a:latin typeface="Calibri"/>
                <a:ea typeface="+mn-lt"/>
                <a:cs typeface="+mn-lt"/>
              </a:rPr>
              <a:t>α </a:t>
            </a:r>
            <a:r>
              <a:rPr lang="en-GB" b="1" i="1" err="1">
                <a:solidFill>
                  <a:schemeClr val="tx1"/>
                </a:solidFill>
                <a:latin typeface="Calibri"/>
                <a:ea typeface="+mn-lt"/>
                <a:cs typeface="+mn-lt"/>
              </a:rPr>
              <a:t>γι</a:t>
            </a:r>
            <a:r>
              <a:rPr lang="en-GB" b="1" i="1" dirty="0">
                <a:solidFill>
                  <a:schemeClr val="tx1"/>
                </a:solidFill>
                <a:latin typeface="Calibri"/>
                <a:ea typeface="+mn-lt"/>
                <a:cs typeface="+mn-lt"/>
              </a:rPr>
              <a:t>α </a:t>
            </a:r>
            <a:r>
              <a:rPr lang="en-GB" b="1" i="1" err="1">
                <a:solidFill>
                  <a:schemeClr val="tx1"/>
                </a:solidFill>
                <a:latin typeface="Calibri"/>
                <a:ea typeface="+mn-lt"/>
                <a:cs typeface="+mn-lt"/>
              </a:rPr>
              <a:t>ελευθερί</a:t>
            </a:r>
            <a:r>
              <a:rPr lang="en-GB" b="1" i="1" dirty="0">
                <a:solidFill>
                  <a:schemeClr val="tx1"/>
                </a:solidFill>
                <a:latin typeface="Calibri"/>
                <a:ea typeface="+mn-lt"/>
                <a:cs typeface="+mn-lt"/>
              </a:rPr>
              <a:t>α.</a:t>
            </a:r>
            <a:endParaRPr lang="en-GB" b="1" i="1">
              <a:solidFill>
                <a:schemeClr val="tx1"/>
              </a:solidFill>
              <a:latin typeface="Calibri"/>
              <a:ea typeface="Calibri"/>
              <a:cs typeface="Calibri"/>
            </a:endParaRPr>
          </a:p>
          <a:p>
            <a:r>
              <a:rPr lang="en-GB" b="1" i="1" err="1">
                <a:solidFill>
                  <a:schemeClr val="tx1"/>
                </a:solidFill>
                <a:latin typeface="Calibri"/>
                <a:ea typeface="+mn-lt"/>
                <a:cs typeface="+mn-lt"/>
              </a:rPr>
              <a:t>Δί</a:t>
            </a:r>
            <a:r>
              <a:rPr lang="en-GB" b="1" i="1" dirty="0">
                <a:solidFill>
                  <a:schemeClr val="tx1"/>
                </a:solidFill>
                <a:latin typeface="Calibri"/>
                <a:ea typeface="+mn-lt"/>
                <a:cs typeface="+mn-lt"/>
              </a:rPr>
              <a:t>πλα </a:t>
            </a:r>
            <a:r>
              <a:rPr lang="en-GB" b="1" i="1" err="1">
                <a:solidFill>
                  <a:schemeClr val="tx1"/>
                </a:solidFill>
                <a:latin typeface="Calibri"/>
                <a:ea typeface="+mn-lt"/>
                <a:cs typeface="+mn-lt"/>
              </a:rPr>
              <a:t>του</a:t>
            </a:r>
            <a:r>
              <a:rPr lang="en-GB" b="1" i="1" dirty="0">
                <a:solidFill>
                  <a:schemeClr val="tx1"/>
                </a:solidFill>
                <a:latin typeface="Calibri"/>
                <a:ea typeface="+mn-lt"/>
                <a:cs typeface="+mn-lt"/>
              </a:rPr>
              <a:t> </a:t>
            </a:r>
            <a:r>
              <a:rPr lang="en-GB" b="1" i="1" err="1">
                <a:solidFill>
                  <a:schemeClr val="tx1"/>
                </a:solidFill>
                <a:latin typeface="Calibri"/>
                <a:ea typeface="+mn-lt"/>
                <a:cs typeface="+mn-lt"/>
              </a:rPr>
              <a:t>στέκοντ</a:t>
            </a:r>
            <a:r>
              <a:rPr lang="en-GB" b="1" i="1" dirty="0">
                <a:solidFill>
                  <a:schemeClr val="tx1"/>
                </a:solidFill>
                <a:latin typeface="Calibri"/>
                <a:ea typeface="+mn-lt"/>
                <a:cs typeface="+mn-lt"/>
              </a:rPr>
              <a:t>αι η </a:t>
            </a:r>
            <a:r>
              <a:rPr lang="en-GB" b="1" i="1" err="1">
                <a:solidFill>
                  <a:schemeClr val="tx1"/>
                </a:solidFill>
                <a:latin typeface="Calibri"/>
                <a:ea typeface="+mn-lt"/>
                <a:cs typeface="+mn-lt"/>
              </a:rPr>
              <a:t>οικογένειά</a:t>
            </a:r>
            <a:r>
              <a:rPr lang="en-GB" b="1" i="1" dirty="0">
                <a:solidFill>
                  <a:schemeClr val="tx1"/>
                </a:solidFill>
                <a:latin typeface="Calibri"/>
                <a:ea typeface="+mn-lt"/>
                <a:cs typeface="+mn-lt"/>
              </a:rPr>
              <a:t> </a:t>
            </a:r>
            <a:r>
              <a:rPr lang="en-GB" b="1" i="1" err="1">
                <a:solidFill>
                  <a:schemeClr val="tx1"/>
                </a:solidFill>
                <a:latin typeface="Calibri"/>
                <a:ea typeface="+mn-lt"/>
                <a:cs typeface="+mn-lt"/>
              </a:rPr>
              <a:t>του</a:t>
            </a:r>
            <a:r>
              <a:rPr lang="en-GB" b="1" i="1" dirty="0">
                <a:solidFill>
                  <a:schemeClr val="tx1"/>
                </a:solidFill>
                <a:latin typeface="Calibri"/>
                <a:ea typeface="+mn-lt"/>
                <a:cs typeface="+mn-lt"/>
              </a:rPr>
              <a:t>,  α</a:t>
            </a:r>
            <a:r>
              <a:rPr lang="en-GB" b="1" i="1" err="1">
                <a:solidFill>
                  <a:schemeClr val="tx1"/>
                </a:solidFill>
                <a:latin typeface="Calibri"/>
                <a:ea typeface="+mn-lt"/>
                <a:cs typeface="+mn-lt"/>
              </a:rPr>
              <a:t>λλά</a:t>
            </a:r>
            <a:r>
              <a:rPr lang="en-GB" b="1" i="1" dirty="0">
                <a:solidFill>
                  <a:schemeClr val="tx1"/>
                </a:solidFill>
                <a:latin typeface="Calibri"/>
                <a:ea typeface="+mn-lt"/>
                <a:cs typeface="+mn-lt"/>
              </a:rPr>
              <a:t> και </a:t>
            </a:r>
            <a:r>
              <a:rPr lang="en-GB" b="1" i="1" err="1">
                <a:solidFill>
                  <a:schemeClr val="tx1"/>
                </a:solidFill>
                <a:latin typeface="Calibri"/>
                <a:ea typeface="+mn-lt"/>
                <a:cs typeface="+mn-lt"/>
              </a:rPr>
              <a:t>φίλοι</a:t>
            </a:r>
            <a:r>
              <a:rPr lang="en-GB" b="1" i="1" dirty="0">
                <a:solidFill>
                  <a:schemeClr val="tx1"/>
                </a:solidFill>
                <a:latin typeface="Calibri"/>
                <a:ea typeface="+mn-lt"/>
                <a:cs typeface="+mn-lt"/>
              </a:rPr>
              <a:t> και </a:t>
            </a:r>
            <a:r>
              <a:rPr lang="en-GB" b="1" i="1" err="1">
                <a:solidFill>
                  <a:schemeClr val="tx1"/>
                </a:solidFill>
                <a:latin typeface="Calibri"/>
                <a:ea typeface="+mn-lt"/>
                <a:cs typeface="+mn-lt"/>
              </a:rPr>
              <a:t>γείτονες</a:t>
            </a:r>
            <a:r>
              <a:rPr lang="en-GB" b="1" i="1" dirty="0">
                <a:solidFill>
                  <a:schemeClr val="tx1"/>
                </a:solidFill>
                <a:latin typeface="Calibri"/>
                <a:ea typeface="+mn-lt"/>
                <a:cs typeface="+mn-lt"/>
              </a:rPr>
              <a:t> π</a:t>
            </a:r>
            <a:r>
              <a:rPr lang="en-GB" b="1" i="1" err="1">
                <a:solidFill>
                  <a:schemeClr val="tx1"/>
                </a:solidFill>
                <a:latin typeface="Calibri"/>
                <a:ea typeface="+mn-lt"/>
                <a:cs typeface="+mn-lt"/>
              </a:rPr>
              <a:t>ου</a:t>
            </a:r>
            <a:r>
              <a:rPr lang="en-GB" b="1" i="1" dirty="0">
                <a:solidFill>
                  <a:schemeClr val="tx1"/>
                </a:solidFill>
                <a:latin typeface="Calibri"/>
                <a:ea typeface="+mn-lt"/>
                <a:cs typeface="+mn-lt"/>
              </a:rPr>
              <a:t> πα</a:t>
            </a:r>
            <a:r>
              <a:rPr lang="en-GB" b="1" i="1" err="1">
                <a:solidFill>
                  <a:schemeClr val="tx1"/>
                </a:solidFill>
                <a:latin typeface="Calibri"/>
                <a:ea typeface="+mn-lt"/>
                <a:cs typeface="+mn-lt"/>
              </a:rPr>
              <a:t>λεύουν</a:t>
            </a:r>
            <a:r>
              <a:rPr lang="en-GB" b="1" i="1" dirty="0">
                <a:solidFill>
                  <a:schemeClr val="tx1"/>
                </a:solidFill>
                <a:latin typeface="Calibri"/>
                <a:ea typeface="+mn-lt"/>
                <a:cs typeface="+mn-lt"/>
              </a:rPr>
              <a:t> </a:t>
            </a:r>
            <a:r>
              <a:rPr lang="en-GB" b="1" i="1" err="1">
                <a:solidFill>
                  <a:schemeClr val="tx1"/>
                </a:solidFill>
                <a:latin typeface="Calibri"/>
                <a:ea typeface="+mn-lt"/>
                <a:cs typeface="+mn-lt"/>
              </a:rPr>
              <a:t>όλοι</a:t>
            </a:r>
            <a:r>
              <a:rPr lang="en-GB" b="1" i="1" dirty="0">
                <a:solidFill>
                  <a:schemeClr val="tx1"/>
                </a:solidFill>
                <a:latin typeface="Calibri"/>
                <a:ea typeface="+mn-lt"/>
                <a:cs typeface="+mn-lt"/>
              </a:rPr>
              <a:t> μα</a:t>
            </a:r>
            <a:r>
              <a:rPr lang="en-GB" b="1" i="1" err="1">
                <a:solidFill>
                  <a:schemeClr val="tx1"/>
                </a:solidFill>
                <a:latin typeface="Calibri"/>
                <a:ea typeface="+mn-lt"/>
                <a:cs typeface="+mn-lt"/>
              </a:rPr>
              <a:t>ζί</a:t>
            </a:r>
            <a:r>
              <a:rPr lang="en-GB" b="1" i="1" dirty="0">
                <a:solidFill>
                  <a:schemeClr val="tx1"/>
                </a:solidFill>
                <a:latin typeface="Calibri"/>
                <a:ea typeface="+mn-lt"/>
                <a:cs typeface="+mn-lt"/>
              </a:rPr>
              <a:t> </a:t>
            </a:r>
            <a:r>
              <a:rPr lang="en-GB" b="1" i="1" err="1">
                <a:solidFill>
                  <a:schemeClr val="tx1"/>
                </a:solidFill>
                <a:latin typeface="Calibri"/>
                <a:ea typeface="+mn-lt"/>
                <a:cs typeface="+mn-lt"/>
              </a:rPr>
              <a:t>ενάντι</a:t>
            </a:r>
            <a:r>
              <a:rPr lang="en-GB" b="1" i="1" dirty="0">
                <a:solidFill>
                  <a:schemeClr val="tx1"/>
                </a:solidFill>
                <a:latin typeface="Calibri"/>
                <a:ea typeface="+mn-lt"/>
                <a:cs typeface="+mn-lt"/>
              </a:rPr>
              <a:t>α </a:t>
            </a:r>
            <a:r>
              <a:rPr lang="en-GB" b="1" i="1" err="1">
                <a:solidFill>
                  <a:schemeClr val="tx1"/>
                </a:solidFill>
                <a:latin typeface="Calibri"/>
                <a:ea typeface="+mn-lt"/>
                <a:cs typeface="+mn-lt"/>
              </a:rPr>
              <a:t>στον</a:t>
            </a:r>
            <a:r>
              <a:rPr lang="en-GB" b="1" i="1" dirty="0">
                <a:solidFill>
                  <a:schemeClr val="tx1"/>
                </a:solidFill>
                <a:latin typeface="Calibri"/>
                <a:ea typeface="+mn-lt"/>
                <a:cs typeface="+mn-lt"/>
              </a:rPr>
              <a:t> φα</a:t>
            </a:r>
            <a:r>
              <a:rPr lang="en-GB" b="1" i="1" err="1">
                <a:solidFill>
                  <a:schemeClr val="tx1"/>
                </a:solidFill>
                <a:latin typeface="Calibri"/>
                <a:ea typeface="+mn-lt"/>
                <a:cs typeface="+mn-lt"/>
              </a:rPr>
              <a:t>σισμό</a:t>
            </a:r>
            <a:r>
              <a:rPr lang="en-GB" b="1" i="1" dirty="0">
                <a:solidFill>
                  <a:schemeClr val="tx1"/>
                </a:solidFill>
                <a:latin typeface="Calibri"/>
                <a:ea typeface="+mn-lt"/>
                <a:cs typeface="+mn-lt"/>
              </a:rPr>
              <a:t> και </a:t>
            </a:r>
            <a:r>
              <a:rPr lang="en-GB" b="1" i="1" err="1">
                <a:solidFill>
                  <a:schemeClr val="tx1"/>
                </a:solidFill>
                <a:latin typeface="Calibri"/>
                <a:ea typeface="+mn-lt"/>
                <a:cs typeface="+mn-lt"/>
              </a:rPr>
              <a:t>την</a:t>
            </a:r>
            <a:r>
              <a:rPr lang="en-GB" b="1" i="1" dirty="0">
                <a:solidFill>
                  <a:schemeClr val="tx1"/>
                </a:solidFill>
                <a:latin typeface="Calibri"/>
                <a:ea typeface="+mn-lt"/>
                <a:cs typeface="+mn-lt"/>
              </a:rPr>
              <a:t> κα</a:t>
            </a:r>
            <a:r>
              <a:rPr lang="en-GB" b="1" i="1" err="1">
                <a:solidFill>
                  <a:schemeClr val="tx1"/>
                </a:solidFill>
                <a:latin typeface="Calibri"/>
                <a:ea typeface="+mn-lt"/>
                <a:cs typeface="+mn-lt"/>
              </a:rPr>
              <a:t>τοχή</a:t>
            </a:r>
            <a:r>
              <a:rPr lang="en-GB" b="1" i="1" dirty="0">
                <a:solidFill>
                  <a:schemeClr val="tx1"/>
                </a:solidFill>
                <a:latin typeface="Calibri"/>
                <a:ea typeface="+mn-lt"/>
                <a:cs typeface="+mn-lt"/>
              </a:rPr>
              <a:t>.</a:t>
            </a:r>
            <a:endParaRPr lang="en-GB" b="1" i="1" dirty="0">
              <a:solidFill>
                <a:schemeClr val="tx1"/>
              </a:solidFill>
              <a:latin typeface="Calibri"/>
              <a:ea typeface="Calibri"/>
              <a:cs typeface="Calibri"/>
            </a:endParaRPr>
          </a:p>
          <a:p>
            <a:endParaRPr lang="en-GB" dirty="0"/>
          </a:p>
        </p:txBody>
      </p:sp>
      <p:sp>
        <p:nvSpPr>
          <p:cNvPr id="6" name="TextBox 5">
            <a:extLst>
              <a:ext uri="{FF2B5EF4-FFF2-40B4-BE49-F238E27FC236}">
                <a16:creationId xmlns:a16="http://schemas.microsoft.com/office/drawing/2014/main" id="{A566F8DF-A881-72D2-D2CD-DC7F1B85E95D}"/>
              </a:ext>
            </a:extLst>
          </p:cNvPr>
          <p:cNvSpPr txBox="1"/>
          <p:nvPr/>
        </p:nvSpPr>
        <p:spPr>
          <a:xfrm>
            <a:off x="1303421" y="1373605"/>
            <a:ext cx="2743199" cy="707886"/>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GB" sz="2200" dirty="0" err="1"/>
              <a:t>Περίληψη</a:t>
            </a:r>
            <a:r>
              <a:rPr lang="en-GB" sz="2200" dirty="0"/>
              <a:t> </a:t>
            </a:r>
            <a:r>
              <a:rPr lang="en-GB" sz="2200" dirty="0" err="1"/>
              <a:t>Βι</a:t>
            </a:r>
            <a:r>
              <a:rPr lang="en-GB" sz="2200" dirty="0"/>
              <a:t>β</a:t>
            </a:r>
            <a:r>
              <a:rPr lang="en-GB" sz="2200" dirty="0" err="1"/>
              <a:t>λίου</a:t>
            </a:r>
            <a:r>
              <a:rPr lang="en-GB" sz="2200" dirty="0"/>
              <a:t> </a:t>
            </a:r>
          </a:p>
          <a:p>
            <a:endParaRPr lang="en-GB" dirty="0"/>
          </a:p>
        </p:txBody>
      </p:sp>
    </p:spTree>
    <p:extLst>
      <p:ext uri="{BB962C8B-B14F-4D97-AF65-F5344CB8AC3E}">
        <p14:creationId xmlns:p14="http://schemas.microsoft.com/office/powerpoint/2010/main" val="163869370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CAD067-122B-D1F3-0929-E872F63F5CB6}"/>
              </a:ext>
            </a:extLst>
          </p:cNvPr>
          <p:cNvSpPr>
            <a:spLocks noGrp="1"/>
          </p:cNvSpPr>
          <p:nvPr>
            <p:ph type="ctrTitle"/>
          </p:nvPr>
        </p:nvSpPr>
        <p:spPr>
          <a:xfrm>
            <a:off x="1078992" y="174676"/>
            <a:ext cx="6720840" cy="499139"/>
          </a:xfrm>
        </p:spPr>
        <p:txBody>
          <a:bodyPr>
            <a:normAutofit/>
          </a:bodyPr>
          <a:lstStyle/>
          <a:p>
            <a:r>
              <a:rPr lang="en-GB" sz="2000" b="1" i="0" err="1">
                <a:ea typeface="+mj-lt"/>
                <a:cs typeface="+mj-lt"/>
              </a:rPr>
              <a:t>Προσω</a:t>
            </a:r>
            <a:r>
              <a:rPr lang="en-GB" sz="2000" b="1" i="0" dirty="0">
                <a:ea typeface="+mj-lt"/>
                <a:cs typeface="+mj-lt"/>
              </a:rPr>
              <a:t>πα</a:t>
            </a:r>
            <a:endParaRPr lang="en-GB" sz="2000" b="1" i="0" dirty="0"/>
          </a:p>
        </p:txBody>
      </p:sp>
      <p:sp>
        <p:nvSpPr>
          <p:cNvPr id="3" name="Subtitle 2">
            <a:extLst>
              <a:ext uri="{FF2B5EF4-FFF2-40B4-BE49-F238E27FC236}">
                <a16:creationId xmlns:a16="http://schemas.microsoft.com/office/drawing/2014/main" id="{C9D7C27E-E305-9FD1-5240-43D7F1853154}"/>
              </a:ext>
            </a:extLst>
          </p:cNvPr>
          <p:cNvSpPr>
            <a:spLocks noGrp="1"/>
          </p:cNvSpPr>
          <p:nvPr>
            <p:ph type="subTitle" idx="1"/>
          </p:nvPr>
        </p:nvSpPr>
        <p:spPr>
          <a:xfrm>
            <a:off x="1078992" y="552947"/>
            <a:ext cx="6720840" cy="6310003"/>
          </a:xfrm>
        </p:spPr>
        <p:txBody>
          <a:bodyPr vert="horz" lIns="91440" tIns="45720" rIns="91440" bIns="45720" rtlCol="0" anchor="t">
            <a:normAutofit lnSpcReduction="10000"/>
          </a:bodyPr>
          <a:lstStyle/>
          <a:p>
            <a:r>
              <a:rPr lang="en-GB" sz="1500" b="1" err="1">
                <a:latin typeface="Calibri"/>
                <a:ea typeface="Calibri"/>
                <a:cs typeface="Calibri"/>
              </a:rPr>
              <a:t>Πέτρος</a:t>
            </a:r>
            <a:endParaRPr lang="en-US" sz="1500">
              <a:latin typeface="Calibri"/>
              <a:ea typeface="Calibri"/>
              <a:cs typeface="Calibri"/>
            </a:endParaRPr>
          </a:p>
          <a:p>
            <a:r>
              <a:rPr lang="en-GB" sz="1300" dirty="0">
                <a:latin typeface="Calibri"/>
                <a:ea typeface="+mn-lt"/>
                <a:cs typeface="+mn-lt"/>
              </a:rPr>
              <a:t>Ο π</a:t>
            </a:r>
            <a:r>
              <a:rPr lang="en-GB" sz="1300" err="1">
                <a:latin typeface="Calibri"/>
                <a:ea typeface="+mn-lt"/>
                <a:cs typeface="+mn-lt"/>
              </a:rPr>
              <a:t>ρωτ</a:t>
            </a:r>
            <a:r>
              <a:rPr lang="en-GB" sz="1300" dirty="0">
                <a:latin typeface="Calibri"/>
                <a:ea typeface="+mn-lt"/>
                <a:cs typeface="+mn-lt"/>
              </a:rPr>
              <a:t>α</a:t>
            </a:r>
            <a:r>
              <a:rPr lang="en-GB" sz="1300" err="1">
                <a:latin typeface="Calibri"/>
                <a:ea typeface="+mn-lt"/>
                <a:cs typeface="+mn-lt"/>
              </a:rPr>
              <a:t>γωνιστής</a:t>
            </a:r>
            <a:r>
              <a:rPr lang="en-GB" sz="1300" dirty="0">
                <a:latin typeface="Calibri"/>
                <a:ea typeface="+mn-lt"/>
                <a:cs typeface="+mn-lt"/>
              </a:rPr>
              <a:t>. </a:t>
            </a:r>
            <a:r>
              <a:rPr lang="en-GB" sz="1300" err="1">
                <a:latin typeface="Calibri"/>
                <a:ea typeface="+mn-lt"/>
                <a:cs typeface="+mn-lt"/>
              </a:rPr>
              <a:t>Είν</a:t>
            </a:r>
            <a:r>
              <a:rPr lang="en-GB" sz="1300" dirty="0">
                <a:latin typeface="Calibri"/>
                <a:ea typeface="+mn-lt"/>
                <a:cs typeface="+mn-lt"/>
              </a:rPr>
              <a:t>αι </a:t>
            </a:r>
            <a:r>
              <a:rPr lang="en-GB" sz="1300" err="1">
                <a:latin typeface="Calibri"/>
                <a:ea typeface="+mn-lt"/>
                <a:cs typeface="+mn-lt"/>
              </a:rPr>
              <a:t>έν</a:t>
            </a:r>
            <a:r>
              <a:rPr lang="en-GB" sz="1300" dirty="0">
                <a:latin typeface="Calibri"/>
                <a:ea typeface="+mn-lt"/>
                <a:cs typeface="+mn-lt"/>
              </a:rPr>
              <a:t>α </a:t>
            </a:r>
            <a:r>
              <a:rPr lang="en-GB" sz="1300" err="1">
                <a:latin typeface="Calibri"/>
                <a:ea typeface="+mn-lt"/>
                <a:cs typeface="+mn-lt"/>
              </a:rPr>
              <a:t>εννιάχρονο</a:t>
            </a:r>
            <a:r>
              <a:rPr lang="en-GB" sz="1300" dirty="0">
                <a:latin typeface="Calibri"/>
                <a:ea typeface="+mn-lt"/>
                <a:cs typeface="+mn-lt"/>
              </a:rPr>
              <a:t> α</a:t>
            </a:r>
            <a:r>
              <a:rPr lang="en-GB" sz="1300" err="1">
                <a:latin typeface="Calibri"/>
                <a:ea typeface="+mn-lt"/>
                <a:cs typeface="+mn-lt"/>
              </a:rPr>
              <a:t>γόρι</a:t>
            </a:r>
            <a:r>
              <a:rPr lang="en-GB" sz="1300" dirty="0">
                <a:latin typeface="Calibri"/>
                <a:ea typeface="+mn-lt"/>
                <a:cs typeface="+mn-lt"/>
              </a:rPr>
              <a:t> π</a:t>
            </a:r>
            <a:r>
              <a:rPr lang="en-GB" sz="1300" err="1">
                <a:latin typeface="Calibri"/>
                <a:ea typeface="+mn-lt"/>
                <a:cs typeface="+mn-lt"/>
              </a:rPr>
              <a:t>ου</a:t>
            </a:r>
            <a:r>
              <a:rPr lang="en-GB" sz="1300" dirty="0">
                <a:latin typeface="Calibri"/>
                <a:ea typeface="+mn-lt"/>
                <a:cs typeface="+mn-lt"/>
              </a:rPr>
              <a:t>, </a:t>
            </a:r>
            <a:r>
              <a:rPr lang="en-GB" sz="1300" err="1">
                <a:latin typeface="Calibri"/>
                <a:ea typeface="+mn-lt"/>
                <a:cs typeface="+mn-lt"/>
              </a:rPr>
              <a:t>μέσ</a:t>
            </a:r>
            <a:r>
              <a:rPr lang="en-GB" sz="1300" dirty="0">
                <a:latin typeface="Calibri"/>
                <a:ea typeface="+mn-lt"/>
                <a:cs typeface="+mn-lt"/>
              </a:rPr>
              <a:t>α από </a:t>
            </a:r>
            <a:r>
              <a:rPr lang="en-GB" sz="1300" err="1">
                <a:latin typeface="Calibri"/>
                <a:ea typeface="+mn-lt"/>
                <a:cs typeface="+mn-lt"/>
              </a:rPr>
              <a:t>τις</a:t>
            </a:r>
            <a:r>
              <a:rPr lang="en-GB" sz="1300" dirty="0">
                <a:latin typeface="Calibri"/>
                <a:ea typeface="+mn-lt"/>
                <a:cs typeface="+mn-lt"/>
              </a:rPr>
              <a:t> </a:t>
            </a:r>
            <a:r>
              <a:rPr lang="en-GB" sz="1300" err="1">
                <a:latin typeface="Calibri"/>
                <a:ea typeface="+mn-lt"/>
                <a:cs typeface="+mn-lt"/>
              </a:rPr>
              <a:t>εμ</a:t>
            </a:r>
            <a:r>
              <a:rPr lang="en-GB" sz="1300" dirty="0">
                <a:latin typeface="Calibri"/>
                <a:ea typeface="+mn-lt"/>
                <a:cs typeface="+mn-lt"/>
              </a:rPr>
              <a:t>π</a:t>
            </a:r>
            <a:r>
              <a:rPr lang="en-GB" sz="1300" err="1">
                <a:latin typeface="Calibri"/>
                <a:ea typeface="+mn-lt"/>
                <a:cs typeface="+mn-lt"/>
              </a:rPr>
              <a:t>ειρίες</a:t>
            </a:r>
            <a:r>
              <a:rPr lang="en-GB" sz="1300" dirty="0">
                <a:latin typeface="Calibri"/>
                <a:ea typeface="+mn-lt"/>
                <a:cs typeface="+mn-lt"/>
              </a:rPr>
              <a:t> </a:t>
            </a:r>
            <a:r>
              <a:rPr lang="en-GB" sz="1300" err="1">
                <a:latin typeface="Calibri"/>
                <a:ea typeface="+mn-lt"/>
                <a:cs typeface="+mn-lt"/>
              </a:rPr>
              <a:t>του</a:t>
            </a:r>
            <a:r>
              <a:rPr lang="en-GB" sz="1300" dirty="0">
                <a:latin typeface="Calibri"/>
                <a:ea typeface="+mn-lt"/>
                <a:cs typeface="+mn-lt"/>
              </a:rPr>
              <a:t> κα</a:t>
            </a:r>
            <a:r>
              <a:rPr lang="en-GB" sz="1300" err="1">
                <a:latin typeface="Calibri"/>
                <a:ea typeface="+mn-lt"/>
                <a:cs typeface="+mn-lt"/>
              </a:rPr>
              <a:t>τά</a:t>
            </a:r>
            <a:r>
              <a:rPr lang="en-GB" sz="1300" dirty="0">
                <a:latin typeface="Calibri"/>
                <a:ea typeface="+mn-lt"/>
                <a:cs typeface="+mn-lt"/>
              </a:rPr>
              <a:t> </a:t>
            </a:r>
            <a:r>
              <a:rPr lang="en-GB" sz="1300" err="1">
                <a:latin typeface="Calibri"/>
                <a:ea typeface="+mn-lt"/>
                <a:cs typeface="+mn-lt"/>
              </a:rPr>
              <a:t>τη</a:t>
            </a:r>
            <a:r>
              <a:rPr lang="en-GB" sz="1300" dirty="0">
                <a:latin typeface="Calibri"/>
                <a:ea typeface="+mn-lt"/>
                <a:cs typeface="+mn-lt"/>
              </a:rPr>
              <a:t> </a:t>
            </a:r>
            <a:r>
              <a:rPr lang="en-GB" sz="1300" err="1">
                <a:latin typeface="Calibri"/>
                <a:ea typeface="+mn-lt"/>
                <a:cs typeface="+mn-lt"/>
              </a:rPr>
              <a:t>διάρκει</a:t>
            </a:r>
            <a:r>
              <a:rPr lang="en-GB" sz="1300" dirty="0">
                <a:latin typeface="Calibri"/>
                <a:ea typeface="+mn-lt"/>
                <a:cs typeface="+mn-lt"/>
              </a:rPr>
              <a:t>α </a:t>
            </a:r>
            <a:r>
              <a:rPr lang="en-GB" sz="1300" err="1">
                <a:latin typeface="Calibri"/>
                <a:ea typeface="+mn-lt"/>
                <a:cs typeface="+mn-lt"/>
              </a:rPr>
              <a:t>της</a:t>
            </a:r>
            <a:r>
              <a:rPr lang="en-GB" sz="1300" dirty="0">
                <a:latin typeface="Calibri"/>
                <a:ea typeface="+mn-lt"/>
                <a:cs typeface="+mn-lt"/>
              </a:rPr>
              <a:t> Κα</a:t>
            </a:r>
            <a:r>
              <a:rPr lang="en-GB" sz="1300" err="1">
                <a:latin typeface="Calibri"/>
                <a:ea typeface="+mn-lt"/>
                <a:cs typeface="+mn-lt"/>
              </a:rPr>
              <a:t>τοχής</a:t>
            </a:r>
            <a:r>
              <a:rPr lang="en-GB" sz="1300" dirty="0">
                <a:latin typeface="Calibri"/>
                <a:ea typeface="+mn-lt"/>
                <a:cs typeface="+mn-lt"/>
              </a:rPr>
              <a:t>, </a:t>
            </a:r>
            <a:r>
              <a:rPr lang="en-GB" sz="1300" b="1" err="1">
                <a:latin typeface="Calibri"/>
                <a:ea typeface="+mn-lt"/>
                <a:cs typeface="+mn-lt"/>
              </a:rPr>
              <a:t>ωριμάζει</a:t>
            </a:r>
            <a:r>
              <a:rPr lang="en-GB" sz="1300" dirty="0">
                <a:latin typeface="Calibri"/>
                <a:ea typeface="+mn-lt"/>
                <a:cs typeface="+mn-lt"/>
              </a:rPr>
              <a:t>, </a:t>
            </a:r>
            <a:r>
              <a:rPr lang="en-GB" sz="1300" b="1" err="1">
                <a:latin typeface="Calibri"/>
                <a:ea typeface="+mn-lt"/>
                <a:cs typeface="+mn-lt"/>
              </a:rPr>
              <a:t>δυν</a:t>
            </a:r>
            <a:r>
              <a:rPr lang="en-GB" sz="1300" b="1" dirty="0">
                <a:latin typeface="Calibri"/>
                <a:ea typeface="+mn-lt"/>
                <a:cs typeface="+mn-lt"/>
              </a:rPr>
              <a:t>α</a:t>
            </a:r>
            <a:r>
              <a:rPr lang="en-GB" sz="1300" b="1" err="1">
                <a:latin typeface="Calibri"/>
                <a:ea typeface="+mn-lt"/>
                <a:cs typeface="+mn-lt"/>
              </a:rPr>
              <a:t>μώνει</a:t>
            </a:r>
            <a:r>
              <a:rPr lang="en-GB" sz="1300" dirty="0">
                <a:latin typeface="Calibri"/>
                <a:ea typeface="+mn-lt"/>
                <a:cs typeface="+mn-lt"/>
              </a:rPr>
              <a:t> και </a:t>
            </a:r>
            <a:r>
              <a:rPr lang="en-GB" sz="1300" b="1" dirty="0">
                <a:latin typeface="Calibri"/>
                <a:ea typeface="+mn-lt"/>
                <a:cs typeface="+mn-lt"/>
              </a:rPr>
              <a:t>μαθα</a:t>
            </a:r>
            <a:r>
              <a:rPr lang="en-GB" sz="1300" b="1" err="1">
                <a:latin typeface="Calibri"/>
                <a:ea typeface="+mn-lt"/>
                <a:cs typeface="+mn-lt"/>
              </a:rPr>
              <a:t>ίνει</a:t>
            </a:r>
            <a:r>
              <a:rPr lang="en-GB" sz="1300" b="1" dirty="0">
                <a:latin typeface="Calibri"/>
                <a:ea typeface="+mn-lt"/>
                <a:cs typeface="+mn-lt"/>
              </a:rPr>
              <a:t> να α</a:t>
            </a:r>
            <a:r>
              <a:rPr lang="en-GB" sz="1300" b="1" err="1">
                <a:latin typeface="Calibri"/>
                <a:ea typeface="+mn-lt"/>
                <a:cs typeface="+mn-lt"/>
              </a:rPr>
              <a:t>γωνίζετ</a:t>
            </a:r>
            <a:r>
              <a:rPr lang="en-GB" sz="1300" b="1" dirty="0">
                <a:latin typeface="Calibri"/>
                <a:ea typeface="+mn-lt"/>
                <a:cs typeface="+mn-lt"/>
              </a:rPr>
              <a:t>αι</a:t>
            </a:r>
            <a:r>
              <a:rPr lang="en-GB" sz="1300" dirty="0">
                <a:latin typeface="Calibri"/>
                <a:ea typeface="+mn-lt"/>
                <a:cs typeface="+mn-lt"/>
              </a:rPr>
              <a:t>. </a:t>
            </a:r>
            <a:r>
              <a:rPr lang="en-GB" sz="1300" err="1">
                <a:latin typeface="Calibri"/>
                <a:ea typeface="+mn-lt"/>
                <a:cs typeface="+mn-lt"/>
              </a:rPr>
              <a:t>Μέσ</a:t>
            </a:r>
            <a:r>
              <a:rPr lang="en-GB" sz="1300" dirty="0">
                <a:latin typeface="Calibri"/>
                <a:ea typeface="+mn-lt"/>
                <a:cs typeface="+mn-lt"/>
              </a:rPr>
              <a:t>α από τα </a:t>
            </a:r>
            <a:r>
              <a:rPr lang="en-GB" sz="1300" err="1">
                <a:latin typeface="Calibri"/>
                <a:ea typeface="+mn-lt"/>
                <a:cs typeface="+mn-lt"/>
              </a:rPr>
              <a:t>δικά</a:t>
            </a:r>
            <a:r>
              <a:rPr lang="en-GB" sz="1300" dirty="0">
                <a:latin typeface="Calibri"/>
                <a:ea typeface="+mn-lt"/>
                <a:cs typeface="+mn-lt"/>
              </a:rPr>
              <a:t> </a:t>
            </a:r>
            <a:r>
              <a:rPr lang="en-GB" sz="1300" err="1">
                <a:latin typeface="Calibri"/>
                <a:ea typeface="+mn-lt"/>
                <a:cs typeface="+mn-lt"/>
              </a:rPr>
              <a:t>του</a:t>
            </a:r>
            <a:r>
              <a:rPr lang="en-GB" sz="1300" dirty="0">
                <a:latin typeface="Calibri"/>
                <a:ea typeface="+mn-lt"/>
                <a:cs typeface="+mn-lt"/>
              </a:rPr>
              <a:t> </a:t>
            </a:r>
            <a:r>
              <a:rPr lang="en-GB" sz="1300" err="1">
                <a:latin typeface="Calibri"/>
                <a:ea typeface="+mn-lt"/>
                <a:cs typeface="+mn-lt"/>
              </a:rPr>
              <a:t>μάτι</a:t>
            </a:r>
            <a:r>
              <a:rPr lang="en-GB" sz="1300" dirty="0">
                <a:latin typeface="Calibri"/>
                <a:ea typeface="+mn-lt"/>
                <a:cs typeface="+mn-lt"/>
              </a:rPr>
              <a:t>α β</a:t>
            </a:r>
            <a:r>
              <a:rPr lang="en-GB" sz="1300" err="1">
                <a:latin typeface="Calibri"/>
                <a:ea typeface="+mn-lt"/>
                <a:cs typeface="+mn-lt"/>
              </a:rPr>
              <a:t>λέ</a:t>
            </a:r>
            <a:r>
              <a:rPr lang="en-GB" sz="1300" dirty="0">
                <a:latin typeface="Calibri"/>
                <a:ea typeface="+mn-lt"/>
                <a:cs typeface="+mn-lt"/>
              </a:rPr>
              <a:t>π</a:t>
            </a:r>
            <a:r>
              <a:rPr lang="en-GB" sz="1300" err="1">
                <a:latin typeface="Calibri"/>
                <a:ea typeface="+mn-lt"/>
                <a:cs typeface="+mn-lt"/>
              </a:rPr>
              <a:t>ουμε</a:t>
            </a:r>
            <a:r>
              <a:rPr lang="en-GB" sz="1300" dirty="0">
                <a:latin typeface="Calibri"/>
                <a:ea typeface="+mn-lt"/>
                <a:cs typeface="+mn-lt"/>
              </a:rPr>
              <a:t> τα </a:t>
            </a:r>
            <a:r>
              <a:rPr lang="en-GB" sz="1300" err="1">
                <a:latin typeface="Calibri"/>
                <a:ea typeface="+mn-lt"/>
                <a:cs typeface="+mn-lt"/>
              </a:rPr>
              <a:t>γεγονότ</a:t>
            </a:r>
            <a:r>
              <a:rPr lang="en-GB" sz="1300" dirty="0">
                <a:latin typeface="Calibri"/>
                <a:ea typeface="+mn-lt"/>
                <a:cs typeface="+mn-lt"/>
              </a:rPr>
              <a:t>α </a:t>
            </a:r>
            <a:r>
              <a:rPr lang="en-GB" sz="1300" err="1">
                <a:latin typeface="Calibri"/>
                <a:ea typeface="+mn-lt"/>
                <a:cs typeface="+mn-lt"/>
              </a:rPr>
              <a:t>της</a:t>
            </a:r>
            <a:r>
              <a:rPr lang="en-GB" sz="1300" dirty="0">
                <a:latin typeface="Calibri"/>
                <a:ea typeface="+mn-lt"/>
                <a:cs typeface="+mn-lt"/>
              </a:rPr>
              <a:t> επ</a:t>
            </a:r>
            <a:r>
              <a:rPr lang="en-GB" sz="1300" err="1">
                <a:latin typeface="Calibri"/>
                <a:ea typeface="+mn-lt"/>
                <a:cs typeface="+mn-lt"/>
              </a:rPr>
              <a:t>οχής</a:t>
            </a:r>
            <a:r>
              <a:rPr lang="en-GB" sz="1300" dirty="0">
                <a:latin typeface="Calibri"/>
                <a:ea typeface="+mn-lt"/>
                <a:cs typeface="+mn-lt"/>
              </a:rPr>
              <a:t>.</a:t>
            </a:r>
            <a:endParaRPr lang="en-GB" sz="1300">
              <a:latin typeface="Calibri"/>
              <a:ea typeface="Calibri"/>
              <a:cs typeface="Calibri"/>
            </a:endParaRPr>
          </a:p>
          <a:p>
            <a:r>
              <a:rPr lang="en-GB" sz="1500" err="1">
                <a:latin typeface="Calibri"/>
                <a:ea typeface="Calibri"/>
                <a:cs typeface="Calibri"/>
              </a:rPr>
              <a:t>Μητέρ</a:t>
            </a:r>
            <a:r>
              <a:rPr lang="en-GB" sz="1500" dirty="0">
                <a:latin typeface="Calibri"/>
                <a:ea typeface="Calibri"/>
                <a:cs typeface="Calibri"/>
              </a:rPr>
              <a:t>α </a:t>
            </a:r>
            <a:r>
              <a:rPr lang="en-GB" sz="1500" err="1">
                <a:latin typeface="Calibri"/>
                <a:ea typeface="Calibri"/>
                <a:cs typeface="Calibri"/>
              </a:rPr>
              <a:t>του</a:t>
            </a:r>
            <a:r>
              <a:rPr lang="en-GB" sz="1500" dirty="0">
                <a:latin typeface="Calibri"/>
                <a:ea typeface="Calibri"/>
                <a:cs typeface="Calibri"/>
              </a:rPr>
              <a:t> </a:t>
            </a:r>
            <a:r>
              <a:rPr lang="en-GB" sz="1500" err="1">
                <a:latin typeface="Calibri"/>
                <a:ea typeface="Calibri"/>
                <a:cs typeface="Calibri"/>
              </a:rPr>
              <a:t>Πέτρου</a:t>
            </a:r>
            <a:endParaRPr lang="en-GB" sz="1500">
              <a:latin typeface="Calibri"/>
              <a:ea typeface="Calibri"/>
              <a:cs typeface="Calibri"/>
            </a:endParaRPr>
          </a:p>
          <a:p>
            <a:r>
              <a:rPr lang="en-GB" sz="1200" err="1">
                <a:latin typeface="Calibri"/>
                <a:ea typeface="Calibri"/>
                <a:cs typeface="Calibri"/>
              </a:rPr>
              <a:t>Μι</a:t>
            </a:r>
            <a:r>
              <a:rPr lang="en-GB" sz="1200" dirty="0">
                <a:latin typeface="Calibri"/>
                <a:ea typeface="Calibri"/>
                <a:cs typeface="Calibri"/>
              </a:rPr>
              <a:t>α </a:t>
            </a:r>
            <a:r>
              <a:rPr lang="en-GB" sz="1200" err="1">
                <a:latin typeface="Calibri"/>
                <a:ea typeface="Calibri"/>
                <a:cs typeface="Calibri"/>
              </a:rPr>
              <a:t>τρυφερή</a:t>
            </a:r>
            <a:r>
              <a:rPr lang="en-GB" sz="1200" dirty="0">
                <a:latin typeface="Calibri"/>
                <a:ea typeface="Calibri"/>
                <a:cs typeface="Calibri"/>
              </a:rPr>
              <a:t> α</a:t>
            </a:r>
            <a:r>
              <a:rPr lang="en-GB" sz="1200" err="1">
                <a:latin typeface="Calibri"/>
                <a:ea typeface="Calibri"/>
                <a:cs typeface="Calibri"/>
              </a:rPr>
              <a:t>λλά</a:t>
            </a:r>
            <a:r>
              <a:rPr lang="en-GB" sz="1200" dirty="0">
                <a:latin typeface="Calibri"/>
                <a:ea typeface="Calibri"/>
                <a:cs typeface="Calibri"/>
              </a:rPr>
              <a:t> α</a:t>
            </a:r>
            <a:r>
              <a:rPr lang="en-GB" sz="1200" err="1">
                <a:latin typeface="Calibri"/>
                <a:ea typeface="Calibri"/>
                <a:cs typeface="Calibri"/>
              </a:rPr>
              <a:t>υστηρή</a:t>
            </a:r>
            <a:r>
              <a:rPr lang="en-GB" sz="1200" dirty="0">
                <a:latin typeface="Calibri"/>
                <a:ea typeface="Calibri"/>
                <a:cs typeface="Calibri"/>
              </a:rPr>
              <a:t> </a:t>
            </a:r>
            <a:r>
              <a:rPr lang="en-GB" sz="1200" err="1">
                <a:latin typeface="Calibri"/>
                <a:ea typeface="Calibri"/>
                <a:cs typeface="Calibri"/>
              </a:rPr>
              <a:t>μητέρ</a:t>
            </a:r>
            <a:r>
              <a:rPr lang="en-GB" sz="1200" dirty="0">
                <a:latin typeface="Calibri"/>
                <a:ea typeface="Calibri"/>
                <a:cs typeface="Calibri"/>
              </a:rPr>
              <a:t>α, π</a:t>
            </a:r>
            <a:r>
              <a:rPr lang="en-GB" sz="1200" err="1">
                <a:latin typeface="Calibri"/>
                <a:ea typeface="Calibri"/>
                <a:cs typeface="Calibri"/>
              </a:rPr>
              <a:t>ου</a:t>
            </a:r>
            <a:r>
              <a:rPr lang="en-GB" sz="1200" dirty="0">
                <a:latin typeface="Calibri"/>
                <a:ea typeface="Calibri"/>
                <a:cs typeface="Calibri"/>
              </a:rPr>
              <a:t> π</a:t>
            </a:r>
            <a:r>
              <a:rPr lang="en-GB" sz="1200" err="1">
                <a:latin typeface="Calibri"/>
                <a:ea typeface="Calibri"/>
                <a:cs typeface="Calibri"/>
              </a:rPr>
              <a:t>ροσ</a:t>
            </a:r>
            <a:r>
              <a:rPr lang="en-GB" sz="1200" dirty="0">
                <a:latin typeface="Calibri"/>
                <a:ea typeface="Calibri"/>
                <a:cs typeface="Calibri"/>
              </a:rPr>
              <a:t>πα</a:t>
            </a:r>
            <a:r>
              <a:rPr lang="en-GB" sz="1200" err="1">
                <a:latin typeface="Calibri"/>
                <a:ea typeface="Calibri"/>
                <a:cs typeface="Calibri"/>
              </a:rPr>
              <a:t>θεί</a:t>
            </a:r>
            <a:r>
              <a:rPr lang="en-GB" sz="1200" dirty="0">
                <a:latin typeface="Calibri"/>
                <a:ea typeface="Calibri"/>
                <a:cs typeface="Calibri"/>
              </a:rPr>
              <a:t> να </a:t>
            </a:r>
            <a:r>
              <a:rPr lang="en-GB" sz="1200" err="1">
                <a:latin typeface="Calibri"/>
                <a:ea typeface="Calibri"/>
                <a:cs typeface="Calibri"/>
              </a:rPr>
              <a:t>κρ</a:t>
            </a:r>
            <a:r>
              <a:rPr lang="en-GB" sz="1200" dirty="0">
                <a:latin typeface="Calibri"/>
                <a:ea typeface="Calibri"/>
                <a:cs typeface="Calibri"/>
              </a:rPr>
              <a:t>α</a:t>
            </a:r>
            <a:r>
              <a:rPr lang="en-GB" sz="1200" err="1">
                <a:latin typeface="Calibri"/>
                <a:ea typeface="Calibri"/>
                <a:cs typeface="Calibri"/>
              </a:rPr>
              <a:t>τήσει</a:t>
            </a:r>
            <a:r>
              <a:rPr lang="en-GB" sz="1200" dirty="0">
                <a:latin typeface="Calibri"/>
                <a:ea typeface="Calibri"/>
                <a:cs typeface="Calibri"/>
              </a:rPr>
              <a:t> </a:t>
            </a:r>
            <a:r>
              <a:rPr lang="en-GB" sz="1200" err="1">
                <a:latin typeface="Calibri"/>
                <a:ea typeface="Calibri"/>
                <a:cs typeface="Calibri"/>
              </a:rPr>
              <a:t>την</a:t>
            </a:r>
            <a:r>
              <a:rPr lang="en-GB" sz="1200" dirty="0">
                <a:latin typeface="Calibri"/>
                <a:ea typeface="Calibri"/>
                <a:cs typeface="Calibri"/>
              </a:rPr>
              <a:t> </a:t>
            </a:r>
            <a:r>
              <a:rPr lang="en-GB" sz="1200" err="1">
                <a:latin typeface="Calibri"/>
                <a:ea typeface="Calibri"/>
                <a:cs typeface="Calibri"/>
              </a:rPr>
              <a:t>οικογένει</a:t>
            </a:r>
            <a:r>
              <a:rPr lang="en-GB" sz="1200" dirty="0">
                <a:latin typeface="Calibri"/>
                <a:ea typeface="Calibri"/>
                <a:cs typeface="Calibri"/>
              </a:rPr>
              <a:t>α </a:t>
            </a:r>
            <a:r>
              <a:rPr lang="en-GB" sz="1200" err="1">
                <a:latin typeface="Calibri"/>
                <a:ea typeface="Calibri"/>
                <a:cs typeface="Calibri"/>
              </a:rPr>
              <a:t>ενωμένη</a:t>
            </a:r>
            <a:r>
              <a:rPr lang="en-GB" sz="1200" dirty="0">
                <a:latin typeface="Calibri"/>
                <a:ea typeface="Calibri"/>
                <a:cs typeface="Calibri"/>
              </a:rPr>
              <a:t> και </a:t>
            </a:r>
            <a:r>
              <a:rPr lang="en-GB" sz="1200" err="1">
                <a:latin typeface="Calibri"/>
                <a:ea typeface="Calibri"/>
                <a:cs typeface="Calibri"/>
              </a:rPr>
              <a:t>δυν</a:t>
            </a:r>
            <a:r>
              <a:rPr lang="en-GB" sz="1200" dirty="0">
                <a:latin typeface="Calibri"/>
                <a:ea typeface="Calibri"/>
                <a:cs typeface="Calibri"/>
              </a:rPr>
              <a:t>α</a:t>
            </a:r>
            <a:r>
              <a:rPr lang="en-GB" sz="1200" err="1">
                <a:latin typeface="Calibri"/>
                <a:ea typeface="Calibri"/>
                <a:cs typeface="Calibri"/>
              </a:rPr>
              <a:t>τή</a:t>
            </a:r>
            <a:r>
              <a:rPr lang="en-GB" sz="1200" dirty="0">
                <a:latin typeface="Calibri"/>
                <a:ea typeface="Calibri"/>
                <a:cs typeface="Calibri"/>
              </a:rPr>
              <a:t> </a:t>
            </a:r>
            <a:r>
              <a:rPr lang="en-GB" sz="1200" err="1">
                <a:latin typeface="Calibri"/>
                <a:ea typeface="Calibri"/>
                <a:cs typeface="Calibri"/>
              </a:rPr>
              <a:t>σε</a:t>
            </a:r>
            <a:r>
              <a:rPr lang="en-GB" sz="1200" dirty="0">
                <a:latin typeface="Calibri"/>
                <a:ea typeface="Calibri"/>
                <a:cs typeface="Calibri"/>
              </a:rPr>
              <a:t> </a:t>
            </a:r>
            <a:r>
              <a:rPr lang="en-GB" sz="1200" err="1">
                <a:latin typeface="Calibri"/>
                <a:ea typeface="Calibri"/>
                <a:cs typeface="Calibri"/>
              </a:rPr>
              <a:t>δύσκολες</a:t>
            </a:r>
            <a:r>
              <a:rPr lang="en-GB" sz="1200" dirty="0">
                <a:latin typeface="Calibri"/>
                <a:ea typeface="Calibri"/>
                <a:cs typeface="Calibri"/>
              </a:rPr>
              <a:t> επ</a:t>
            </a:r>
            <a:r>
              <a:rPr lang="en-GB" sz="1200" err="1">
                <a:latin typeface="Calibri"/>
                <a:ea typeface="Calibri"/>
                <a:cs typeface="Calibri"/>
              </a:rPr>
              <a:t>οχές</a:t>
            </a:r>
            <a:r>
              <a:rPr lang="en-GB" sz="1200" dirty="0">
                <a:latin typeface="Calibri"/>
                <a:ea typeface="Calibri"/>
                <a:cs typeface="Calibri"/>
              </a:rPr>
              <a:t>. Πα</a:t>
            </a:r>
            <a:r>
              <a:rPr lang="en-GB" sz="1200" err="1">
                <a:latin typeface="Calibri"/>
                <a:ea typeface="Calibri"/>
                <a:cs typeface="Calibri"/>
              </a:rPr>
              <a:t>ίζει</a:t>
            </a:r>
            <a:r>
              <a:rPr lang="en-GB" sz="1200" dirty="0">
                <a:latin typeface="Calibri"/>
                <a:ea typeface="Calibri"/>
                <a:cs typeface="Calibri"/>
              </a:rPr>
              <a:t> </a:t>
            </a:r>
            <a:r>
              <a:rPr lang="en-GB" sz="1200" err="1">
                <a:latin typeface="Calibri"/>
                <a:ea typeface="Calibri"/>
                <a:cs typeface="Calibri"/>
              </a:rPr>
              <a:t>ρόλο</a:t>
            </a:r>
            <a:r>
              <a:rPr lang="en-GB" sz="1200" dirty="0">
                <a:latin typeface="Calibri"/>
                <a:ea typeface="Calibri"/>
                <a:cs typeface="Calibri"/>
              </a:rPr>
              <a:t> </a:t>
            </a:r>
            <a:r>
              <a:rPr lang="en-GB" sz="1200" err="1">
                <a:latin typeface="Calibri"/>
                <a:ea typeface="Calibri"/>
                <a:cs typeface="Calibri"/>
              </a:rPr>
              <a:t>στη</a:t>
            </a:r>
            <a:r>
              <a:rPr lang="en-GB" sz="1200" dirty="0">
                <a:latin typeface="Calibri"/>
                <a:ea typeface="Calibri"/>
                <a:cs typeface="Calibri"/>
              </a:rPr>
              <a:t> </a:t>
            </a:r>
            <a:r>
              <a:rPr lang="en-GB" sz="1200" err="1">
                <a:latin typeface="Calibri"/>
                <a:ea typeface="Calibri"/>
                <a:cs typeface="Calibri"/>
              </a:rPr>
              <a:t>στ</a:t>
            </a:r>
            <a:r>
              <a:rPr lang="en-GB" sz="1200" dirty="0">
                <a:latin typeface="Calibri"/>
                <a:ea typeface="Calibri"/>
                <a:cs typeface="Calibri"/>
              </a:rPr>
              <a:t>α</a:t>
            </a:r>
            <a:r>
              <a:rPr lang="en-GB" sz="1200" err="1">
                <a:latin typeface="Calibri"/>
                <a:ea typeface="Calibri"/>
                <a:cs typeface="Calibri"/>
              </a:rPr>
              <a:t>θερότητ</a:t>
            </a:r>
            <a:r>
              <a:rPr lang="en-GB" sz="1200" dirty="0">
                <a:latin typeface="Calibri"/>
                <a:ea typeface="Calibri"/>
                <a:cs typeface="Calibri"/>
              </a:rPr>
              <a:t>α </a:t>
            </a:r>
            <a:r>
              <a:rPr lang="en-GB" sz="1200" err="1">
                <a:latin typeface="Calibri"/>
                <a:ea typeface="Calibri"/>
                <a:cs typeface="Calibri"/>
              </a:rPr>
              <a:t>του</a:t>
            </a:r>
            <a:r>
              <a:rPr lang="en-GB" sz="1200" dirty="0">
                <a:latin typeface="Calibri"/>
                <a:ea typeface="Calibri"/>
                <a:cs typeface="Calibri"/>
              </a:rPr>
              <a:t> </a:t>
            </a:r>
            <a:r>
              <a:rPr lang="en-GB" sz="1200" err="1">
                <a:latin typeface="Calibri"/>
                <a:ea typeface="Calibri"/>
                <a:cs typeface="Calibri"/>
              </a:rPr>
              <a:t>Πέτρου</a:t>
            </a:r>
            <a:r>
              <a:rPr lang="en-GB" sz="1200" dirty="0">
                <a:latin typeface="Calibri"/>
                <a:ea typeface="Calibri"/>
                <a:cs typeface="Calibri"/>
              </a:rPr>
              <a:t>.</a:t>
            </a:r>
            <a:endParaRPr lang="en-GB" sz="1200">
              <a:latin typeface="Calibri"/>
              <a:ea typeface="Calibri"/>
              <a:cs typeface="Calibri"/>
            </a:endParaRPr>
          </a:p>
          <a:p>
            <a:r>
              <a:rPr lang="en-GB" sz="1500" b="1" dirty="0">
                <a:latin typeface="Calibri"/>
                <a:ea typeface="Calibri"/>
                <a:cs typeface="Calibri"/>
              </a:rPr>
              <a:t>Πα</a:t>
            </a:r>
            <a:r>
              <a:rPr lang="en-GB" sz="1500" b="1" err="1">
                <a:latin typeface="Calibri"/>
                <a:ea typeface="Calibri"/>
                <a:cs typeface="Calibri"/>
              </a:rPr>
              <a:t>τέρ</a:t>
            </a:r>
            <a:r>
              <a:rPr lang="en-GB" sz="1500" b="1" dirty="0">
                <a:latin typeface="Calibri"/>
                <a:ea typeface="Calibri"/>
                <a:cs typeface="Calibri"/>
              </a:rPr>
              <a:t>ας </a:t>
            </a:r>
            <a:r>
              <a:rPr lang="en-GB" sz="1500" b="1" err="1">
                <a:latin typeface="Calibri"/>
                <a:ea typeface="Calibri"/>
                <a:cs typeface="Calibri"/>
              </a:rPr>
              <a:t>του</a:t>
            </a:r>
            <a:r>
              <a:rPr lang="en-GB" sz="1500" b="1" dirty="0">
                <a:latin typeface="Calibri"/>
                <a:ea typeface="Calibri"/>
                <a:cs typeface="Calibri"/>
              </a:rPr>
              <a:t> </a:t>
            </a:r>
            <a:r>
              <a:rPr lang="en-GB" sz="1500" b="1" err="1">
                <a:latin typeface="Calibri"/>
                <a:ea typeface="Calibri"/>
                <a:cs typeface="Calibri"/>
              </a:rPr>
              <a:t>Πέτρου</a:t>
            </a:r>
            <a:endParaRPr lang="en-GB" sz="1500" b="1">
              <a:latin typeface="Calibri"/>
              <a:ea typeface="Calibri"/>
              <a:cs typeface="Calibri"/>
            </a:endParaRPr>
          </a:p>
          <a:p>
            <a:r>
              <a:rPr lang="en-GB" sz="1200" err="1">
                <a:latin typeface="Calibri"/>
                <a:ea typeface="+mn-lt"/>
                <a:cs typeface="+mn-lt"/>
              </a:rPr>
              <a:t>Δικηγόρος</a:t>
            </a:r>
            <a:r>
              <a:rPr lang="en-GB" sz="1200" dirty="0">
                <a:latin typeface="Calibri"/>
                <a:ea typeface="+mn-lt"/>
                <a:cs typeface="+mn-lt"/>
              </a:rPr>
              <a:t>, </a:t>
            </a:r>
            <a:r>
              <a:rPr lang="en-GB" sz="1200" err="1">
                <a:latin typeface="Calibri"/>
                <a:ea typeface="+mn-lt"/>
                <a:cs typeface="+mn-lt"/>
              </a:rPr>
              <a:t>μορφωμένος</a:t>
            </a:r>
            <a:r>
              <a:rPr lang="en-GB" sz="1200" dirty="0">
                <a:latin typeface="Calibri"/>
                <a:ea typeface="+mn-lt"/>
                <a:cs typeface="+mn-lt"/>
              </a:rPr>
              <a:t> και σοβαρός άνθρωπος. Αν και πιο αποστασιοποιημένος </a:t>
            </a:r>
            <a:r>
              <a:rPr lang="en-GB" sz="1200" err="1">
                <a:latin typeface="Calibri"/>
                <a:ea typeface="+mn-lt"/>
                <a:cs typeface="+mn-lt"/>
              </a:rPr>
              <a:t>συν</a:t>
            </a:r>
            <a:r>
              <a:rPr lang="en-GB" sz="1200" dirty="0">
                <a:latin typeface="Calibri"/>
                <a:ea typeface="+mn-lt"/>
                <a:cs typeface="+mn-lt"/>
              </a:rPr>
              <a:t>α</a:t>
            </a:r>
            <a:r>
              <a:rPr lang="en-GB" sz="1200" err="1">
                <a:latin typeface="Calibri"/>
                <a:ea typeface="+mn-lt"/>
                <a:cs typeface="+mn-lt"/>
              </a:rPr>
              <a:t>ισθημ</a:t>
            </a:r>
            <a:r>
              <a:rPr lang="en-GB" sz="1200" dirty="0">
                <a:latin typeface="Calibri"/>
                <a:ea typeface="+mn-lt"/>
                <a:cs typeface="+mn-lt"/>
              </a:rPr>
              <a:t>α</a:t>
            </a:r>
            <a:r>
              <a:rPr lang="en-GB" sz="1200" err="1">
                <a:latin typeface="Calibri"/>
                <a:ea typeface="+mn-lt"/>
                <a:cs typeface="+mn-lt"/>
              </a:rPr>
              <a:t>τικά</a:t>
            </a:r>
            <a:r>
              <a:rPr lang="en-GB" sz="1200" dirty="0">
                <a:latin typeface="Calibri"/>
                <a:ea typeface="+mn-lt"/>
                <a:cs typeface="+mn-lt"/>
              </a:rPr>
              <a:t>, </a:t>
            </a:r>
            <a:r>
              <a:rPr lang="en-GB" sz="1200" err="1">
                <a:latin typeface="Calibri"/>
                <a:ea typeface="+mn-lt"/>
                <a:cs typeface="+mn-lt"/>
              </a:rPr>
              <a:t>είν</a:t>
            </a:r>
            <a:r>
              <a:rPr lang="en-GB" sz="1200" dirty="0">
                <a:latin typeface="Calibri"/>
                <a:ea typeface="+mn-lt"/>
                <a:cs typeface="+mn-lt"/>
              </a:rPr>
              <a:t>αι </a:t>
            </a:r>
            <a:r>
              <a:rPr lang="en-GB" sz="1200" b="1" dirty="0">
                <a:latin typeface="Calibri"/>
                <a:ea typeface="+mn-lt"/>
                <a:cs typeface="+mn-lt"/>
              </a:rPr>
              <a:t>πα</a:t>
            </a:r>
            <a:r>
              <a:rPr lang="en-GB" sz="1200" b="1" err="1">
                <a:latin typeface="Calibri"/>
                <a:ea typeface="+mn-lt"/>
                <a:cs typeface="+mn-lt"/>
              </a:rPr>
              <a:t>ρών</a:t>
            </a:r>
            <a:r>
              <a:rPr lang="en-GB" sz="1200" b="1" dirty="0">
                <a:latin typeface="Calibri"/>
                <a:ea typeface="+mn-lt"/>
                <a:cs typeface="+mn-lt"/>
              </a:rPr>
              <a:t> και υπ</a:t>
            </a:r>
            <a:r>
              <a:rPr lang="en-GB" sz="1200" b="1" err="1">
                <a:latin typeface="Calibri"/>
                <a:ea typeface="+mn-lt"/>
                <a:cs typeface="+mn-lt"/>
              </a:rPr>
              <a:t>οστηρικτικός</a:t>
            </a:r>
            <a:r>
              <a:rPr lang="en-GB" sz="1200" dirty="0">
                <a:latin typeface="Calibri"/>
                <a:ea typeface="+mn-lt"/>
                <a:cs typeface="+mn-lt"/>
              </a:rPr>
              <a:t>, </a:t>
            </a:r>
            <a:r>
              <a:rPr lang="en-GB" sz="1200" err="1">
                <a:latin typeface="Calibri"/>
                <a:ea typeface="+mn-lt"/>
                <a:cs typeface="+mn-lt"/>
              </a:rPr>
              <a:t>ειδικά</a:t>
            </a:r>
            <a:r>
              <a:rPr lang="en-GB" sz="1200" dirty="0">
                <a:latin typeface="Calibri"/>
                <a:ea typeface="+mn-lt"/>
                <a:cs typeface="+mn-lt"/>
              </a:rPr>
              <a:t> </a:t>
            </a:r>
            <a:r>
              <a:rPr lang="en-GB" sz="1200" err="1">
                <a:latin typeface="Calibri"/>
                <a:ea typeface="+mn-lt"/>
                <a:cs typeface="+mn-lt"/>
              </a:rPr>
              <a:t>σε</a:t>
            </a:r>
            <a:r>
              <a:rPr lang="en-GB" sz="1200" dirty="0">
                <a:latin typeface="Calibri"/>
                <a:ea typeface="+mn-lt"/>
                <a:cs typeface="+mn-lt"/>
              </a:rPr>
              <a:t> π</a:t>
            </a:r>
            <a:r>
              <a:rPr lang="en-GB" sz="1200" err="1">
                <a:latin typeface="Calibri"/>
                <a:ea typeface="+mn-lt"/>
                <a:cs typeface="+mn-lt"/>
              </a:rPr>
              <a:t>ολιτικό</a:t>
            </a:r>
            <a:r>
              <a:rPr lang="en-GB" sz="1200" dirty="0">
                <a:latin typeface="Calibri"/>
                <a:ea typeface="+mn-lt"/>
                <a:cs typeface="+mn-lt"/>
              </a:rPr>
              <a:t> και </a:t>
            </a:r>
            <a:r>
              <a:rPr lang="en-GB" sz="1200" err="1">
                <a:latin typeface="Calibri"/>
                <a:ea typeface="+mn-lt"/>
                <a:cs typeface="+mn-lt"/>
              </a:rPr>
              <a:t>ηθικό</a:t>
            </a:r>
            <a:r>
              <a:rPr lang="en-GB" sz="1200" dirty="0">
                <a:latin typeface="Calibri"/>
                <a:ea typeface="+mn-lt"/>
                <a:cs typeface="+mn-lt"/>
              </a:rPr>
              <a:t> επίπ</a:t>
            </a:r>
            <a:r>
              <a:rPr lang="en-GB" sz="1200" err="1">
                <a:latin typeface="Calibri"/>
                <a:ea typeface="+mn-lt"/>
                <a:cs typeface="+mn-lt"/>
              </a:rPr>
              <a:t>εδο</a:t>
            </a:r>
            <a:r>
              <a:rPr lang="en-GB" sz="1200" dirty="0">
                <a:latin typeface="Calibri"/>
                <a:ea typeface="+mn-lt"/>
                <a:cs typeface="+mn-lt"/>
              </a:rPr>
              <a:t>.</a:t>
            </a:r>
          </a:p>
          <a:p>
            <a:r>
              <a:rPr lang="en-GB" sz="1500" b="1" dirty="0">
                <a:latin typeface="Calibri"/>
                <a:ea typeface="Calibri"/>
                <a:cs typeface="Calibri"/>
              </a:rPr>
              <a:t>Παππ</a:t>
            </a:r>
            <a:r>
              <a:rPr lang="en-GB" sz="1500" b="1" err="1">
                <a:latin typeface="Calibri"/>
                <a:ea typeface="Calibri"/>
                <a:cs typeface="Calibri"/>
              </a:rPr>
              <a:t>ούς</a:t>
            </a:r>
            <a:r>
              <a:rPr lang="en-GB" sz="1500" b="1" dirty="0">
                <a:latin typeface="Calibri"/>
                <a:ea typeface="Calibri"/>
                <a:cs typeface="Calibri"/>
              </a:rPr>
              <a:t> </a:t>
            </a:r>
          </a:p>
          <a:p>
            <a:r>
              <a:rPr lang="en-GB" sz="1200" dirty="0" err="1">
                <a:latin typeface="Calibri"/>
                <a:ea typeface="+mn-lt"/>
                <a:cs typeface="+mn-lt"/>
              </a:rPr>
              <a:t>Εξιστορεί</a:t>
            </a:r>
            <a:r>
              <a:rPr lang="en-GB" sz="1200" dirty="0">
                <a:latin typeface="Calibri"/>
                <a:ea typeface="+mn-lt"/>
                <a:cs typeface="+mn-lt"/>
              </a:rPr>
              <a:t> </a:t>
            </a:r>
            <a:r>
              <a:rPr lang="en-GB" sz="1200" dirty="0" err="1">
                <a:latin typeface="Calibri"/>
                <a:ea typeface="+mn-lt"/>
                <a:cs typeface="+mn-lt"/>
              </a:rPr>
              <a:t>στον</a:t>
            </a:r>
            <a:r>
              <a:rPr lang="en-GB" sz="1200" dirty="0">
                <a:latin typeface="Calibri"/>
                <a:ea typeface="+mn-lt"/>
                <a:cs typeface="+mn-lt"/>
              </a:rPr>
              <a:t> </a:t>
            </a:r>
            <a:r>
              <a:rPr lang="en-GB" sz="1200" dirty="0" err="1">
                <a:latin typeface="Calibri"/>
                <a:ea typeface="+mn-lt"/>
                <a:cs typeface="+mn-lt"/>
              </a:rPr>
              <a:t>εγγονό</a:t>
            </a:r>
            <a:r>
              <a:rPr lang="en-GB" sz="1200" dirty="0">
                <a:latin typeface="Calibri"/>
                <a:ea typeface="+mn-lt"/>
                <a:cs typeface="+mn-lt"/>
              </a:rPr>
              <a:t> </a:t>
            </a:r>
            <a:r>
              <a:rPr lang="en-GB" sz="1200" dirty="0" err="1">
                <a:latin typeface="Calibri"/>
                <a:ea typeface="+mn-lt"/>
                <a:cs typeface="+mn-lt"/>
              </a:rPr>
              <a:t>του</a:t>
            </a:r>
            <a:r>
              <a:rPr lang="en-GB" sz="1200" dirty="0">
                <a:latin typeface="Calibri"/>
                <a:ea typeface="+mn-lt"/>
                <a:cs typeface="+mn-lt"/>
              </a:rPr>
              <a:t> </a:t>
            </a:r>
            <a:r>
              <a:rPr lang="en-GB" sz="1200" dirty="0" err="1">
                <a:latin typeface="Calibri"/>
                <a:ea typeface="+mn-lt"/>
                <a:cs typeface="+mn-lt"/>
              </a:rPr>
              <a:t>ιστορίες</a:t>
            </a:r>
            <a:r>
              <a:rPr lang="en-GB" sz="1200" dirty="0">
                <a:latin typeface="Calibri"/>
                <a:ea typeface="+mn-lt"/>
                <a:cs typeface="+mn-lt"/>
              </a:rPr>
              <a:t> από </a:t>
            </a:r>
            <a:r>
              <a:rPr lang="en-GB" sz="1200" dirty="0" err="1">
                <a:latin typeface="Calibri"/>
                <a:ea typeface="+mn-lt"/>
                <a:cs typeface="+mn-lt"/>
              </a:rPr>
              <a:t>το</a:t>
            </a:r>
            <a:r>
              <a:rPr lang="en-GB" sz="1200" dirty="0">
                <a:latin typeface="Calibri"/>
                <a:ea typeface="+mn-lt"/>
                <a:cs typeface="+mn-lt"/>
              </a:rPr>
              <a:t> πα</a:t>
            </a:r>
            <a:r>
              <a:rPr lang="en-GB" sz="1200" dirty="0" err="1">
                <a:latin typeface="Calibri"/>
                <a:ea typeface="+mn-lt"/>
                <a:cs typeface="+mn-lt"/>
              </a:rPr>
              <a:t>ρελθόν</a:t>
            </a:r>
            <a:r>
              <a:rPr lang="en-GB" sz="1200" dirty="0">
                <a:latin typeface="Calibri"/>
                <a:ea typeface="+mn-lt"/>
                <a:cs typeface="+mn-lt"/>
              </a:rPr>
              <a:t> </a:t>
            </a:r>
            <a:r>
              <a:rPr lang="en-GB" sz="1200" dirty="0" err="1">
                <a:latin typeface="Calibri"/>
                <a:ea typeface="+mn-lt"/>
                <a:cs typeface="+mn-lt"/>
              </a:rPr>
              <a:t>του.Αντι</a:t>
            </a:r>
            <a:r>
              <a:rPr lang="en-GB" sz="1200" dirty="0">
                <a:latin typeface="Calibri"/>
                <a:ea typeface="+mn-lt"/>
                <a:cs typeface="+mn-lt"/>
              </a:rPr>
              <a:t>π</a:t>
            </a:r>
            <a:r>
              <a:rPr lang="en-GB" sz="1200" dirty="0" err="1">
                <a:latin typeface="Calibri"/>
                <a:ea typeface="+mn-lt"/>
                <a:cs typeface="+mn-lt"/>
              </a:rPr>
              <a:t>ροσω</a:t>
            </a:r>
            <a:r>
              <a:rPr lang="en-GB" sz="1200" dirty="0">
                <a:latin typeface="Calibri"/>
                <a:ea typeface="+mn-lt"/>
                <a:cs typeface="+mn-lt"/>
              </a:rPr>
              <a:t>π</a:t>
            </a:r>
            <a:r>
              <a:rPr lang="en-GB" sz="1200" dirty="0" err="1">
                <a:latin typeface="Calibri"/>
                <a:ea typeface="+mn-lt"/>
                <a:cs typeface="+mn-lt"/>
              </a:rPr>
              <a:t>εύει</a:t>
            </a:r>
            <a:r>
              <a:rPr lang="en-GB" sz="1200" dirty="0">
                <a:latin typeface="Calibri"/>
                <a:ea typeface="+mn-lt"/>
                <a:cs typeface="+mn-lt"/>
              </a:rPr>
              <a:t> </a:t>
            </a:r>
            <a:r>
              <a:rPr lang="en-GB" sz="1200" dirty="0" err="1">
                <a:latin typeface="Calibri"/>
                <a:ea typeface="+mn-lt"/>
                <a:cs typeface="+mn-lt"/>
              </a:rPr>
              <a:t>τη</a:t>
            </a:r>
            <a:r>
              <a:rPr lang="en-GB" sz="1200" dirty="0">
                <a:latin typeface="Calibri"/>
                <a:ea typeface="+mn-lt"/>
                <a:cs typeface="+mn-lt"/>
              </a:rPr>
              <a:t> </a:t>
            </a:r>
            <a:r>
              <a:rPr lang="en-GB" sz="1200" b="1" dirty="0" err="1">
                <a:latin typeface="Calibri"/>
                <a:ea typeface="+mn-lt"/>
                <a:cs typeface="+mn-lt"/>
              </a:rPr>
              <a:t>σύνεση</a:t>
            </a:r>
            <a:r>
              <a:rPr lang="en-GB" sz="1200" b="1" dirty="0">
                <a:latin typeface="Calibri"/>
                <a:ea typeface="+mn-lt"/>
                <a:cs typeface="+mn-lt"/>
              </a:rPr>
              <a:t>, </a:t>
            </a:r>
            <a:r>
              <a:rPr lang="en-GB" sz="1200" b="1" dirty="0" err="1">
                <a:latin typeface="Calibri"/>
                <a:ea typeface="+mn-lt"/>
                <a:cs typeface="+mn-lt"/>
              </a:rPr>
              <a:t>την</a:t>
            </a:r>
            <a:r>
              <a:rPr lang="en-GB" sz="1200" b="1" dirty="0">
                <a:latin typeface="Calibri"/>
                <a:ea typeface="+mn-lt"/>
                <a:cs typeface="+mn-lt"/>
              </a:rPr>
              <a:t> π</a:t>
            </a:r>
            <a:r>
              <a:rPr lang="en-GB" sz="1200" b="1" dirty="0" err="1">
                <a:latin typeface="Calibri"/>
                <a:ea typeface="+mn-lt"/>
                <a:cs typeface="+mn-lt"/>
              </a:rPr>
              <a:t>είρ</a:t>
            </a:r>
            <a:r>
              <a:rPr lang="en-GB" sz="1200" b="1" dirty="0">
                <a:latin typeface="Calibri"/>
                <a:ea typeface="+mn-lt"/>
                <a:cs typeface="+mn-lt"/>
              </a:rPr>
              <a:t>α</a:t>
            </a:r>
            <a:r>
              <a:rPr lang="en-GB" sz="1200" dirty="0">
                <a:latin typeface="Calibri"/>
                <a:ea typeface="+mn-lt"/>
                <a:cs typeface="+mn-lt"/>
              </a:rPr>
              <a:t> και </a:t>
            </a:r>
            <a:r>
              <a:rPr lang="en-GB" sz="1200" dirty="0" err="1">
                <a:latin typeface="Calibri"/>
                <a:ea typeface="+mn-lt"/>
                <a:cs typeface="+mn-lt"/>
              </a:rPr>
              <a:t>έν</a:t>
            </a:r>
            <a:r>
              <a:rPr lang="en-GB" sz="1200" dirty="0">
                <a:latin typeface="Calibri"/>
                <a:ea typeface="+mn-lt"/>
                <a:cs typeface="+mn-lt"/>
              </a:rPr>
              <a:t>αν π</a:t>
            </a:r>
            <a:r>
              <a:rPr lang="en-GB" sz="1200" dirty="0" err="1">
                <a:latin typeface="Calibri"/>
                <a:ea typeface="+mn-lt"/>
                <a:cs typeface="+mn-lt"/>
              </a:rPr>
              <a:t>ιο</a:t>
            </a:r>
            <a:r>
              <a:rPr lang="en-GB" sz="1200" dirty="0">
                <a:latin typeface="Calibri"/>
                <a:ea typeface="+mn-lt"/>
                <a:cs typeface="+mn-lt"/>
              </a:rPr>
              <a:t> </a:t>
            </a:r>
            <a:r>
              <a:rPr lang="en-GB" sz="1200" b="1" dirty="0" err="1">
                <a:latin typeface="Calibri"/>
                <a:ea typeface="+mn-lt"/>
                <a:cs typeface="+mn-lt"/>
              </a:rPr>
              <a:t>συμ</a:t>
            </a:r>
            <a:r>
              <a:rPr lang="en-GB" sz="1200" b="1" dirty="0">
                <a:latin typeface="Calibri"/>
                <a:ea typeface="+mn-lt"/>
                <a:cs typeface="+mn-lt"/>
              </a:rPr>
              <a:t>βιβα</a:t>
            </a:r>
            <a:r>
              <a:rPr lang="en-GB" sz="1200" b="1" dirty="0" err="1">
                <a:latin typeface="Calibri"/>
                <a:ea typeface="+mn-lt"/>
                <a:cs typeface="+mn-lt"/>
              </a:rPr>
              <a:t>στικό</a:t>
            </a:r>
            <a:r>
              <a:rPr lang="en-GB" sz="1200" b="1" dirty="0">
                <a:latin typeface="Calibri"/>
                <a:ea typeface="+mn-lt"/>
                <a:cs typeface="+mn-lt"/>
              </a:rPr>
              <a:t> χαρα</a:t>
            </a:r>
            <a:r>
              <a:rPr lang="en-GB" sz="1200" b="1" dirty="0" err="1">
                <a:latin typeface="Calibri"/>
                <a:ea typeface="+mn-lt"/>
                <a:cs typeface="+mn-lt"/>
              </a:rPr>
              <a:t>κτήρ</a:t>
            </a:r>
            <a:r>
              <a:rPr lang="en-GB" sz="1200" b="1" dirty="0">
                <a:latin typeface="Calibri"/>
                <a:ea typeface="+mn-lt"/>
                <a:cs typeface="+mn-lt"/>
              </a:rPr>
              <a:t>α</a:t>
            </a:r>
            <a:r>
              <a:rPr lang="en-GB" sz="1200" dirty="0">
                <a:latin typeface="Calibri"/>
                <a:ea typeface="+mn-lt"/>
                <a:cs typeface="+mn-lt"/>
              </a:rPr>
              <a:t>, </a:t>
            </a:r>
            <a:r>
              <a:rPr lang="en-GB" sz="1200" dirty="0" err="1">
                <a:latin typeface="Calibri"/>
                <a:ea typeface="+mn-lt"/>
                <a:cs typeface="+mn-lt"/>
              </a:rPr>
              <a:t>κάτι</a:t>
            </a:r>
            <a:r>
              <a:rPr lang="en-GB" sz="1200" dirty="0">
                <a:latin typeface="Calibri"/>
                <a:ea typeface="+mn-lt"/>
                <a:cs typeface="+mn-lt"/>
              </a:rPr>
              <a:t> π</a:t>
            </a:r>
            <a:r>
              <a:rPr lang="en-GB" sz="1200" dirty="0" err="1">
                <a:latin typeface="Calibri"/>
                <a:ea typeface="+mn-lt"/>
                <a:cs typeface="+mn-lt"/>
              </a:rPr>
              <a:t>ου</a:t>
            </a:r>
            <a:r>
              <a:rPr lang="en-GB" sz="1200" dirty="0">
                <a:latin typeface="Calibri"/>
                <a:ea typeface="+mn-lt"/>
                <a:cs typeface="+mn-lt"/>
              </a:rPr>
              <a:t> </a:t>
            </a:r>
            <a:r>
              <a:rPr lang="en-GB" sz="1200" dirty="0" err="1">
                <a:latin typeface="Calibri"/>
                <a:ea typeface="+mn-lt"/>
                <a:cs typeface="+mn-lt"/>
              </a:rPr>
              <a:t>δίνει</a:t>
            </a:r>
            <a:r>
              <a:rPr lang="en-GB" sz="1200" dirty="0">
                <a:latin typeface="Calibri"/>
                <a:ea typeface="+mn-lt"/>
                <a:cs typeface="+mn-lt"/>
              </a:rPr>
              <a:t> </a:t>
            </a:r>
            <a:r>
              <a:rPr lang="en-GB" sz="1200" dirty="0" err="1">
                <a:latin typeface="Calibri"/>
                <a:ea typeface="+mn-lt"/>
                <a:cs typeface="+mn-lt"/>
              </a:rPr>
              <a:t>ισορρο</a:t>
            </a:r>
            <a:r>
              <a:rPr lang="en-GB" sz="1200" dirty="0">
                <a:latin typeface="Calibri"/>
                <a:ea typeface="+mn-lt"/>
                <a:cs typeface="+mn-lt"/>
              </a:rPr>
              <a:t>πία </a:t>
            </a:r>
            <a:r>
              <a:rPr lang="en-GB" sz="1200" dirty="0" err="1">
                <a:latin typeface="Calibri"/>
                <a:ea typeface="+mn-lt"/>
                <a:cs typeface="+mn-lt"/>
              </a:rPr>
              <a:t>στο</a:t>
            </a:r>
            <a:r>
              <a:rPr lang="en-GB" sz="1200" dirty="0">
                <a:latin typeface="Calibri"/>
                <a:ea typeface="+mn-lt"/>
                <a:cs typeface="+mn-lt"/>
              </a:rPr>
              <a:t> σπ</a:t>
            </a:r>
            <a:r>
              <a:rPr lang="en-GB" sz="1200" dirty="0" err="1">
                <a:latin typeface="Calibri"/>
                <a:ea typeface="+mn-lt"/>
                <a:cs typeface="+mn-lt"/>
              </a:rPr>
              <a:t>ίτι</a:t>
            </a:r>
            <a:r>
              <a:rPr lang="en-GB" sz="1200" dirty="0">
                <a:latin typeface="Calibri"/>
                <a:ea typeface="+mn-lt"/>
                <a:cs typeface="+mn-lt"/>
              </a:rPr>
              <a:t>.</a:t>
            </a:r>
            <a:endParaRPr lang="en-GB" sz="1200" dirty="0">
              <a:latin typeface="Calibri"/>
              <a:ea typeface="Calibri"/>
              <a:cs typeface="Calibri"/>
            </a:endParaRPr>
          </a:p>
          <a:p>
            <a:endParaRPr lang="en-GB" sz="1200" dirty="0">
              <a:latin typeface="Calibri"/>
              <a:ea typeface="Calibri"/>
              <a:cs typeface="Calibri"/>
            </a:endParaRPr>
          </a:p>
          <a:p>
            <a:r>
              <a:rPr lang="en-GB" sz="1500" b="1" err="1">
                <a:latin typeface="Calibri"/>
                <a:ea typeface="Calibri"/>
                <a:cs typeface="Calibri"/>
              </a:rPr>
              <a:t>Δροσούλ</a:t>
            </a:r>
            <a:r>
              <a:rPr lang="en-GB" sz="1500" b="1" dirty="0">
                <a:latin typeface="Calibri"/>
                <a:ea typeface="Calibri"/>
                <a:cs typeface="Calibri"/>
              </a:rPr>
              <a:t>α</a:t>
            </a:r>
            <a:endParaRPr lang="en-GB" sz="1500">
              <a:latin typeface="Calibri"/>
              <a:ea typeface="Calibri"/>
              <a:cs typeface="Calibri"/>
            </a:endParaRPr>
          </a:p>
          <a:p>
            <a:r>
              <a:rPr lang="en-GB" sz="1200" dirty="0">
                <a:latin typeface="Calibri"/>
                <a:ea typeface="+mn-lt"/>
                <a:cs typeface="+mn-lt"/>
              </a:rPr>
              <a:t>Η αγαπ</a:t>
            </a:r>
            <a:r>
              <a:rPr lang="en-GB" sz="1200" err="1">
                <a:latin typeface="Calibri"/>
                <a:ea typeface="+mn-lt"/>
                <a:cs typeface="+mn-lt"/>
              </a:rPr>
              <a:t>ημένη</a:t>
            </a:r>
            <a:r>
              <a:rPr lang="en-GB" sz="1200" dirty="0">
                <a:latin typeface="Calibri"/>
                <a:ea typeface="+mn-lt"/>
                <a:cs typeface="+mn-lt"/>
              </a:rPr>
              <a:t> </a:t>
            </a:r>
            <a:r>
              <a:rPr lang="en-GB" sz="1200" err="1">
                <a:latin typeface="Calibri"/>
                <a:ea typeface="+mn-lt"/>
                <a:cs typeface="+mn-lt"/>
              </a:rPr>
              <a:t>του</a:t>
            </a:r>
            <a:r>
              <a:rPr lang="en-GB" sz="1200" dirty="0">
                <a:latin typeface="Calibri"/>
                <a:ea typeface="+mn-lt"/>
                <a:cs typeface="+mn-lt"/>
              </a:rPr>
              <a:t> </a:t>
            </a:r>
            <a:r>
              <a:rPr lang="en-GB" sz="1200" err="1">
                <a:latin typeface="Calibri"/>
                <a:ea typeface="+mn-lt"/>
                <a:cs typeface="+mn-lt"/>
              </a:rPr>
              <a:t>Πέτρου</a:t>
            </a:r>
            <a:r>
              <a:rPr lang="en-GB" sz="1200" dirty="0">
                <a:latin typeface="Calibri"/>
                <a:ea typeface="+mn-lt"/>
                <a:cs typeface="+mn-lt"/>
              </a:rPr>
              <a:t>. </a:t>
            </a:r>
            <a:r>
              <a:rPr lang="en-GB" sz="1200" err="1">
                <a:latin typeface="Calibri"/>
                <a:ea typeface="+mn-lt"/>
                <a:cs typeface="+mn-lt"/>
              </a:rPr>
              <a:t>Έν</a:t>
            </a:r>
            <a:r>
              <a:rPr lang="en-GB" sz="1200" dirty="0">
                <a:latin typeface="Calibri"/>
                <a:ea typeface="+mn-lt"/>
                <a:cs typeface="+mn-lt"/>
              </a:rPr>
              <a:t>α </a:t>
            </a:r>
            <a:r>
              <a:rPr lang="en-GB" sz="1200" err="1">
                <a:latin typeface="Calibri"/>
                <a:ea typeface="+mn-lt"/>
                <a:cs typeface="+mn-lt"/>
              </a:rPr>
              <a:t>κορίτσι</a:t>
            </a:r>
            <a:r>
              <a:rPr lang="en-GB" sz="1200" dirty="0">
                <a:latin typeface="Calibri"/>
                <a:ea typeface="+mn-lt"/>
                <a:cs typeface="+mn-lt"/>
              </a:rPr>
              <a:t> </a:t>
            </a:r>
            <a:r>
              <a:rPr lang="en-GB" sz="1200" err="1">
                <a:latin typeface="Calibri"/>
                <a:ea typeface="+mn-lt"/>
                <a:cs typeface="+mn-lt"/>
              </a:rPr>
              <a:t>της</a:t>
            </a:r>
            <a:r>
              <a:rPr lang="en-GB" sz="1200" dirty="0">
                <a:latin typeface="Calibri"/>
                <a:ea typeface="+mn-lt"/>
                <a:cs typeface="+mn-lt"/>
              </a:rPr>
              <a:t> </a:t>
            </a:r>
            <a:r>
              <a:rPr lang="en-GB" sz="1200" err="1">
                <a:latin typeface="Calibri"/>
                <a:ea typeface="+mn-lt"/>
                <a:cs typeface="+mn-lt"/>
              </a:rPr>
              <a:t>γειτονιάς</a:t>
            </a:r>
            <a:r>
              <a:rPr lang="en-GB" sz="1200" dirty="0">
                <a:latin typeface="Calibri"/>
                <a:ea typeface="+mn-lt"/>
                <a:cs typeface="+mn-lt"/>
              </a:rPr>
              <a:t>, </a:t>
            </a:r>
            <a:r>
              <a:rPr lang="en-GB" sz="1200" b="1" err="1">
                <a:latin typeface="Calibri"/>
                <a:ea typeface="+mn-lt"/>
                <a:cs typeface="+mn-lt"/>
              </a:rPr>
              <a:t>ευγενική</a:t>
            </a:r>
            <a:r>
              <a:rPr lang="en-GB" sz="1200" b="1" dirty="0">
                <a:latin typeface="Calibri"/>
                <a:ea typeface="+mn-lt"/>
                <a:cs typeface="+mn-lt"/>
              </a:rPr>
              <a:t> και </a:t>
            </a:r>
            <a:r>
              <a:rPr lang="en-GB" sz="1200" b="1" err="1">
                <a:latin typeface="Calibri"/>
                <a:ea typeface="+mn-lt"/>
                <a:cs typeface="+mn-lt"/>
              </a:rPr>
              <a:t>έξυ</a:t>
            </a:r>
            <a:r>
              <a:rPr lang="en-GB" sz="1200" b="1" dirty="0">
                <a:latin typeface="Calibri"/>
                <a:ea typeface="+mn-lt"/>
                <a:cs typeface="+mn-lt"/>
              </a:rPr>
              <a:t>π</a:t>
            </a:r>
            <a:r>
              <a:rPr lang="en-GB" sz="1200" b="1" err="1">
                <a:latin typeface="Calibri"/>
                <a:ea typeface="+mn-lt"/>
                <a:cs typeface="+mn-lt"/>
              </a:rPr>
              <a:t>νη</a:t>
            </a:r>
            <a:r>
              <a:rPr lang="en-GB" sz="1200" dirty="0">
                <a:latin typeface="Calibri"/>
                <a:ea typeface="+mn-lt"/>
                <a:cs typeface="+mn-lt"/>
              </a:rPr>
              <a:t>, </a:t>
            </a:r>
            <a:r>
              <a:rPr lang="en-GB" sz="1200" err="1">
                <a:latin typeface="Calibri"/>
                <a:ea typeface="+mn-lt"/>
                <a:cs typeface="+mn-lt"/>
              </a:rPr>
              <a:t>με</a:t>
            </a:r>
            <a:r>
              <a:rPr lang="en-GB" sz="1200" dirty="0">
                <a:latin typeface="Calibri"/>
                <a:ea typeface="+mn-lt"/>
                <a:cs typeface="+mn-lt"/>
              </a:rPr>
              <a:t> </a:t>
            </a:r>
            <a:r>
              <a:rPr lang="en-GB" sz="1200" err="1">
                <a:latin typeface="Calibri"/>
                <a:ea typeface="+mn-lt"/>
                <a:cs typeface="+mn-lt"/>
              </a:rPr>
              <a:t>την</a:t>
            </a:r>
            <a:r>
              <a:rPr lang="en-GB" sz="1200" dirty="0">
                <a:latin typeface="Calibri"/>
                <a:ea typeface="+mn-lt"/>
                <a:cs typeface="+mn-lt"/>
              </a:rPr>
              <a:t> οπ</a:t>
            </a:r>
            <a:r>
              <a:rPr lang="en-GB" sz="1200" err="1">
                <a:latin typeface="Calibri"/>
                <a:ea typeface="+mn-lt"/>
                <a:cs typeface="+mn-lt"/>
              </a:rPr>
              <a:t>οί</a:t>
            </a:r>
            <a:r>
              <a:rPr lang="en-GB" sz="1200" dirty="0">
                <a:latin typeface="Calibri"/>
                <a:ea typeface="+mn-lt"/>
                <a:cs typeface="+mn-lt"/>
              </a:rPr>
              <a:t>α </a:t>
            </a:r>
            <a:r>
              <a:rPr lang="en-GB" sz="1200" err="1">
                <a:latin typeface="Calibri"/>
                <a:ea typeface="+mn-lt"/>
                <a:cs typeface="+mn-lt"/>
              </a:rPr>
              <a:t>δένει</a:t>
            </a:r>
            <a:r>
              <a:rPr lang="en-GB" sz="1200" dirty="0">
                <a:latin typeface="Calibri"/>
                <a:ea typeface="+mn-lt"/>
                <a:cs typeface="+mn-lt"/>
              </a:rPr>
              <a:t> </a:t>
            </a:r>
            <a:r>
              <a:rPr lang="en-GB" sz="1200" err="1">
                <a:latin typeface="Calibri"/>
                <a:ea typeface="+mn-lt"/>
                <a:cs typeface="+mn-lt"/>
              </a:rPr>
              <a:t>συν</a:t>
            </a:r>
            <a:r>
              <a:rPr lang="en-GB" sz="1200" dirty="0">
                <a:latin typeface="Calibri"/>
                <a:ea typeface="+mn-lt"/>
                <a:cs typeface="+mn-lt"/>
              </a:rPr>
              <a:t>α</a:t>
            </a:r>
            <a:r>
              <a:rPr lang="en-GB" sz="1200" err="1">
                <a:latin typeface="Calibri"/>
                <a:ea typeface="+mn-lt"/>
                <a:cs typeface="+mn-lt"/>
              </a:rPr>
              <a:t>ισθημ</a:t>
            </a:r>
            <a:r>
              <a:rPr lang="en-GB" sz="1200" dirty="0">
                <a:latin typeface="Calibri"/>
                <a:ea typeface="+mn-lt"/>
                <a:cs typeface="+mn-lt"/>
              </a:rPr>
              <a:t>α</a:t>
            </a:r>
            <a:r>
              <a:rPr lang="en-GB" sz="1200" err="1">
                <a:latin typeface="Calibri"/>
                <a:ea typeface="+mn-lt"/>
                <a:cs typeface="+mn-lt"/>
              </a:rPr>
              <a:t>τικά</a:t>
            </a:r>
            <a:r>
              <a:rPr lang="en-GB" sz="1200" dirty="0">
                <a:latin typeface="Calibri"/>
                <a:ea typeface="+mn-lt"/>
                <a:cs typeface="+mn-lt"/>
              </a:rPr>
              <a:t>. </a:t>
            </a:r>
            <a:r>
              <a:rPr lang="en-GB" sz="1200" err="1">
                <a:latin typeface="Calibri"/>
                <a:ea typeface="+mn-lt"/>
                <a:cs typeface="+mn-lt"/>
              </a:rPr>
              <a:t>Αντι</a:t>
            </a:r>
            <a:r>
              <a:rPr lang="en-GB" sz="1200" dirty="0">
                <a:latin typeface="Calibri"/>
                <a:ea typeface="+mn-lt"/>
                <a:cs typeface="+mn-lt"/>
              </a:rPr>
              <a:t>π</a:t>
            </a:r>
            <a:r>
              <a:rPr lang="en-GB" sz="1200" err="1">
                <a:latin typeface="Calibri"/>
                <a:ea typeface="+mn-lt"/>
                <a:cs typeface="+mn-lt"/>
              </a:rPr>
              <a:t>ροσω</a:t>
            </a:r>
            <a:r>
              <a:rPr lang="en-GB" sz="1200" dirty="0">
                <a:latin typeface="Calibri"/>
                <a:ea typeface="+mn-lt"/>
                <a:cs typeface="+mn-lt"/>
              </a:rPr>
              <a:t>π</a:t>
            </a:r>
            <a:r>
              <a:rPr lang="en-GB" sz="1200" err="1">
                <a:latin typeface="Calibri"/>
                <a:ea typeface="+mn-lt"/>
                <a:cs typeface="+mn-lt"/>
              </a:rPr>
              <a:t>εύει</a:t>
            </a:r>
            <a:r>
              <a:rPr lang="en-GB" sz="1200" dirty="0">
                <a:latin typeface="Calibri"/>
                <a:ea typeface="+mn-lt"/>
                <a:cs typeface="+mn-lt"/>
              </a:rPr>
              <a:t> </a:t>
            </a:r>
            <a:r>
              <a:rPr lang="en-GB" sz="1200" err="1">
                <a:latin typeface="Calibri"/>
                <a:ea typeface="+mn-lt"/>
                <a:cs typeface="+mn-lt"/>
              </a:rPr>
              <a:t>την</a:t>
            </a:r>
            <a:r>
              <a:rPr lang="en-GB" sz="1200" dirty="0">
                <a:latin typeface="Calibri"/>
                <a:ea typeface="+mn-lt"/>
                <a:cs typeface="+mn-lt"/>
              </a:rPr>
              <a:t> </a:t>
            </a:r>
            <a:r>
              <a:rPr lang="en-GB" sz="1200" b="1" err="1">
                <a:latin typeface="Calibri"/>
                <a:ea typeface="+mn-lt"/>
                <a:cs typeface="+mn-lt"/>
              </a:rPr>
              <a:t>ελ</a:t>
            </a:r>
            <a:r>
              <a:rPr lang="en-GB" sz="1200" b="1" dirty="0">
                <a:latin typeface="Calibri"/>
                <a:ea typeface="+mn-lt"/>
                <a:cs typeface="+mn-lt"/>
              </a:rPr>
              <a:t>π</a:t>
            </a:r>
            <a:r>
              <a:rPr lang="en-GB" sz="1200" b="1" err="1">
                <a:latin typeface="Calibri"/>
                <a:ea typeface="+mn-lt"/>
                <a:cs typeface="+mn-lt"/>
              </a:rPr>
              <a:t>ίδ</a:t>
            </a:r>
            <a:r>
              <a:rPr lang="en-GB" sz="1200" b="1" dirty="0">
                <a:latin typeface="Calibri"/>
                <a:ea typeface="+mn-lt"/>
                <a:cs typeface="+mn-lt"/>
              </a:rPr>
              <a:t>α και </a:t>
            </a:r>
            <a:r>
              <a:rPr lang="en-GB" sz="1200" b="1" err="1">
                <a:latin typeface="Calibri"/>
                <a:ea typeface="+mn-lt"/>
                <a:cs typeface="+mn-lt"/>
              </a:rPr>
              <a:t>την</a:t>
            </a:r>
            <a:r>
              <a:rPr lang="en-GB" sz="1200" b="1" dirty="0">
                <a:latin typeface="Calibri"/>
                <a:ea typeface="+mn-lt"/>
                <a:cs typeface="+mn-lt"/>
              </a:rPr>
              <a:t> α</a:t>
            </a:r>
            <a:r>
              <a:rPr lang="en-GB" sz="1200" b="1" err="1">
                <a:latin typeface="Calibri"/>
                <a:ea typeface="+mn-lt"/>
                <a:cs typeface="+mn-lt"/>
              </a:rPr>
              <a:t>θωότητ</a:t>
            </a:r>
            <a:r>
              <a:rPr lang="en-GB" sz="1200" b="1" dirty="0">
                <a:latin typeface="Calibri"/>
                <a:ea typeface="+mn-lt"/>
                <a:cs typeface="+mn-lt"/>
              </a:rPr>
              <a:t>α</a:t>
            </a:r>
            <a:r>
              <a:rPr lang="en-GB" sz="1200" dirty="0">
                <a:latin typeface="Calibri"/>
                <a:ea typeface="+mn-lt"/>
                <a:cs typeface="+mn-lt"/>
              </a:rPr>
              <a:t> </a:t>
            </a:r>
            <a:r>
              <a:rPr lang="en-GB" sz="1200" err="1">
                <a:latin typeface="Calibri"/>
                <a:ea typeface="+mn-lt"/>
                <a:cs typeface="+mn-lt"/>
              </a:rPr>
              <a:t>μέσ</a:t>
            </a:r>
            <a:r>
              <a:rPr lang="en-GB" sz="1200" dirty="0">
                <a:latin typeface="Calibri"/>
                <a:ea typeface="+mn-lt"/>
                <a:cs typeface="+mn-lt"/>
              </a:rPr>
              <a:t>α </a:t>
            </a:r>
            <a:r>
              <a:rPr lang="en-GB" sz="1200" err="1">
                <a:latin typeface="Calibri"/>
                <a:ea typeface="+mn-lt"/>
                <a:cs typeface="+mn-lt"/>
              </a:rPr>
              <a:t>στον</a:t>
            </a:r>
            <a:r>
              <a:rPr lang="en-GB" sz="1200" dirty="0">
                <a:latin typeface="Calibri"/>
                <a:ea typeface="+mn-lt"/>
                <a:cs typeface="+mn-lt"/>
              </a:rPr>
              <a:t> π</a:t>
            </a:r>
            <a:r>
              <a:rPr lang="en-GB" sz="1200" err="1">
                <a:latin typeface="Calibri"/>
                <a:ea typeface="+mn-lt"/>
                <a:cs typeface="+mn-lt"/>
              </a:rPr>
              <a:t>όλεμο</a:t>
            </a:r>
            <a:r>
              <a:rPr lang="en-GB" sz="1200" dirty="0">
                <a:latin typeface="Calibri"/>
                <a:ea typeface="+mn-lt"/>
                <a:cs typeface="+mn-lt"/>
              </a:rPr>
              <a:t>.</a:t>
            </a:r>
            <a:endParaRPr lang="en-GB" sz="1200">
              <a:latin typeface="Calibri"/>
              <a:ea typeface="Calibri"/>
              <a:cs typeface="Calibri"/>
            </a:endParaRPr>
          </a:p>
          <a:p>
            <a:r>
              <a:rPr lang="en-GB" sz="1500" b="1" err="1">
                <a:latin typeface="Calibri"/>
                <a:ea typeface="Calibri"/>
                <a:cs typeface="Calibri"/>
              </a:rPr>
              <a:t>Θείος</a:t>
            </a:r>
            <a:r>
              <a:rPr lang="en-GB" sz="1500" b="1" dirty="0">
                <a:latin typeface="Calibri"/>
                <a:ea typeface="Calibri"/>
                <a:cs typeface="Calibri"/>
              </a:rPr>
              <a:t> </a:t>
            </a:r>
            <a:r>
              <a:rPr lang="en-GB" sz="1500" b="1" err="1">
                <a:latin typeface="Calibri"/>
                <a:ea typeface="Calibri"/>
                <a:cs typeface="Calibri"/>
              </a:rPr>
              <a:t>Άγγελος</a:t>
            </a:r>
            <a:endParaRPr lang="en-GB" sz="1500">
              <a:latin typeface="Calibri"/>
              <a:ea typeface="Calibri"/>
              <a:cs typeface="Calibri"/>
            </a:endParaRPr>
          </a:p>
          <a:p>
            <a:r>
              <a:rPr lang="en-GB" sz="1200" dirty="0">
                <a:latin typeface="Calibri"/>
                <a:ea typeface="+mn-lt"/>
                <a:cs typeface="+mn-lt"/>
              </a:rPr>
              <a:t>Ο </a:t>
            </a:r>
            <a:r>
              <a:rPr lang="en-GB" sz="1200" err="1">
                <a:latin typeface="Calibri"/>
                <a:ea typeface="+mn-lt"/>
                <a:cs typeface="+mn-lt"/>
              </a:rPr>
              <a:t>δεύτερος</a:t>
            </a:r>
            <a:r>
              <a:rPr lang="en-GB" sz="1200" dirty="0">
                <a:latin typeface="Calibri"/>
                <a:ea typeface="+mn-lt"/>
                <a:cs typeface="+mn-lt"/>
              </a:rPr>
              <a:t> α</a:t>
            </a:r>
            <a:r>
              <a:rPr lang="en-GB" sz="1200" err="1">
                <a:latin typeface="Calibri"/>
                <a:ea typeface="+mn-lt"/>
                <a:cs typeface="+mn-lt"/>
              </a:rPr>
              <a:t>δελφός</a:t>
            </a:r>
            <a:r>
              <a:rPr lang="en-GB" sz="1200" dirty="0">
                <a:latin typeface="Calibri"/>
                <a:ea typeface="+mn-lt"/>
                <a:cs typeface="+mn-lt"/>
              </a:rPr>
              <a:t> </a:t>
            </a:r>
            <a:r>
              <a:rPr lang="en-GB" sz="1200" err="1">
                <a:latin typeface="Calibri"/>
                <a:ea typeface="+mn-lt"/>
                <a:cs typeface="+mn-lt"/>
              </a:rPr>
              <a:t>της</a:t>
            </a:r>
            <a:r>
              <a:rPr lang="en-GB" sz="1200" dirty="0">
                <a:latin typeface="Calibri"/>
                <a:ea typeface="+mn-lt"/>
                <a:cs typeface="+mn-lt"/>
              </a:rPr>
              <a:t> </a:t>
            </a:r>
            <a:r>
              <a:rPr lang="en-GB" sz="1200" err="1">
                <a:latin typeface="Calibri"/>
                <a:ea typeface="+mn-lt"/>
                <a:cs typeface="+mn-lt"/>
              </a:rPr>
              <a:t>μητέρ</a:t>
            </a:r>
            <a:r>
              <a:rPr lang="en-GB" sz="1200" dirty="0">
                <a:latin typeface="Calibri"/>
                <a:ea typeface="+mn-lt"/>
                <a:cs typeface="+mn-lt"/>
              </a:rPr>
              <a:t>ας </a:t>
            </a:r>
            <a:r>
              <a:rPr lang="en-GB" sz="1200" err="1">
                <a:latin typeface="Calibri"/>
                <a:ea typeface="+mn-lt"/>
                <a:cs typeface="+mn-lt"/>
              </a:rPr>
              <a:t>του</a:t>
            </a:r>
            <a:r>
              <a:rPr lang="en-GB" sz="1200" dirty="0">
                <a:latin typeface="Calibri"/>
                <a:ea typeface="+mn-lt"/>
                <a:cs typeface="+mn-lt"/>
              </a:rPr>
              <a:t>. </a:t>
            </a:r>
            <a:r>
              <a:rPr lang="en-GB" sz="1200" err="1">
                <a:latin typeface="Calibri"/>
                <a:ea typeface="+mn-lt"/>
                <a:cs typeface="+mn-lt"/>
              </a:rPr>
              <a:t>Έχει</a:t>
            </a:r>
            <a:r>
              <a:rPr lang="en-GB" sz="1200" dirty="0">
                <a:latin typeface="Calibri"/>
                <a:ea typeface="+mn-lt"/>
                <a:cs typeface="+mn-lt"/>
              </a:rPr>
              <a:t> π</a:t>
            </a:r>
            <a:r>
              <a:rPr lang="en-GB" sz="1200" err="1">
                <a:latin typeface="Calibri"/>
                <a:ea typeface="+mn-lt"/>
                <a:cs typeface="+mn-lt"/>
              </a:rPr>
              <a:t>ιο</a:t>
            </a:r>
            <a:r>
              <a:rPr lang="en-GB" sz="1200" dirty="0">
                <a:latin typeface="Calibri"/>
                <a:ea typeface="+mn-lt"/>
                <a:cs typeface="+mn-lt"/>
              </a:rPr>
              <a:t> </a:t>
            </a:r>
            <a:r>
              <a:rPr lang="en-GB" sz="1200" b="1" err="1">
                <a:latin typeface="Calibri"/>
                <a:ea typeface="+mn-lt"/>
                <a:cs typeface="+mn-lt"/>
              </a:rPr>
              <a:t>συντηρητικές</a:t>
            </a:r>
            <a:r>
              <a:rPr lang="en-GB" sz="1200" b="1" dirty="0">
                <a:latin typeface="Calibri"/>
                <a:ea typeface="+mn-lt"/>
                <a:cs typeface="+mn-lt"/>
              </a:rPr>
              <a:t> και </a:t>
            </a:r>
            <a:r>
              <a:rPr lang="en-GB" sz="1200" b="1" err="1">
                <a:latin typeface="Calibri"/>
                <a:ea typeface="+mn-lt"/>
                <a:cs typeface="+mn-lt"/>
              </a:rPr>
              <a:t>φιλο</a:t>
            </a:r>
            <a:r>
              <a:rPr lang="en-GB" sz="1200" b="1" dirty="0">
                <a:latin typeface="Calibri"/>
                <a:ea typeface="+mn-lt"/>
                <a:cs typeface="+mn-lt"/>
              </a:rPr>
              <a:t>βα</a:t>
            </a:r>
            <a:r>
              <a:rPr lang="en-GB" sz="1200" b="1" err="1">
                <a:latin typeface="Calibri"/>
                <a:ea typeface="+mn-lt"/>
                <a:cs typeface="+mn-lt"/>
              </a:rPr>
              <a:t>σιλικές</a:t>
            </a:r>
            <a:r>
              <a:rPr lang="en-GB" sz="1200" b="1" dirty="0">
                <a:latin typeface="Calibri"/>
                <a:ea typeface="+mn-lt"/>
                <a:cs typeface="+mn-lt"/>
              </a:rPr>
              <a:t> απ</a:t>
            </a:r>
            <a:r>
              <a:rPr lang="en-GB" sz="1200" b="1" err="1">
                <a:latin typeface="Calibri"/>
                <a:ea typeface="+mn-lt"/>
                <a:cs typeface="+mn-lt"/>
              </a:rPr>
              <a:t>όψεις</a:t>
            </a:r>
            <a:r>
              <a:rPr lang="en-GB" sz="1200" dirty="0">
                <a:latin typeface="Calibri"/>
                <a:ea typeface="+mn-lt"/>
                <a:cs typeface="+mn-lt"/>
              </a:rPr>
              <a:t>, </a:t>
            </a:r>
            <a:r>
              <a:rPr lang="en-GB" sz="1200" err="1">
                <a:latin typeface="Calibri"/>
                <a:ea typeface="+mn-lt"/>
                <a:cs typeface="+mn-lt"/>
              </a:rPr>
              <a:t>συχνά</a:t>
            </a:r>
            <a:r>
              <a:rPr lang="en-GB" sz="1200" dirty="0">
                <a:latin typeface="Calibri"/>
                <a:ea typeface="+mn-lt"/>
                <a:cs typeface="+mn-lt"/>
              </a:rPr>
              <a:t> </a:t>
            </a:r>
            <a:r>
              <a:rPr lang="en-GB" sz="1200" err="1">
                <a:latin typeface="Calibri"/>
                <a:ea typeface="+mn-lt"/>
                <a:cs typeface="+mn-lt"/>
              </a:rPr>
              <a:t>σε</a:t>
            </a:r>
            <a:r>
              <a:rPr lang="en-GB" sz="1200" dirty="0">
                <a:latin typeface="Calibri"/>
                <a:ea typeface="+mn-lt"/>
                <a:cs typeface="+mn-lt"/>
              </a:rPr>
              <a:t> α</a:t>
            </a:r>
            <a:r>
              <a:rPr lang="en-GB" sz="1200" err="1">
                <a:latin typeface="Calibri"/>
                <a:ea typeface="+mn-lt"/>
                <a:cs typeface="+mn-lt"/>
              </a:rPr>
              <a:t>ντίθεση</a:t>
            </a:r>
            <a:r>
              <a:rPr lang="en-GB" sz="1200" dirty="0">
                <a:latin typeface="Calibri"/>
                <a:ea typeface="+mn-lt"/>
                <a:cs typeface="+mn-lt"/>
              </a:rPr>
              <a:t> </a:t>
            </a:r>
            <a:r>
              <a:rPr lang="en-GB" sz="1200" err="1">
                <a:latin typeface="Calibri"/>
                <a:ea typeface="+mn-lt"/>
                <a:cs typeface="+mn-lt"/>
              </a:rPr>
              <a:t>με</a:t>
            </a:r>
            <a:r>
              <a:rPr lang="en-GB" sz="1200" dirty="0">
                <a:latin typeface="Calibri"/>
                <a:ea typeface="+mn-lt"/>
                <a:cs typeface="+mn-lt"/>
              </a:rPr>
              <a:t> </a:t>
            </a:r>
            <a:r>
              <a:rPr lang="en-GB" sz="1200" err="1">
                <a:latin typeface="Calibri"/>
                <a:ea typeface="+mn-lt"/>
                <a:cs typeface="+mn-lt"/>
              </a:rPr>
              <a:t>τον</a:t>
            </a:r>
            <a:r>
              <a:rPr lang="en-GB" sz="1200" dirty="0">
                <a:latin typeface="Calibri"/>
                <a:ea typeface="+mn-lt"/>
                <a:cs typeface="+mn-lt"/>
              </a:rPr>
              <a:t> </a:t>
            </a:r>
            <a:r>
              <a:rPr lang="en-GB" sz="1200" err="1">
                <a:latin typeface="Calibri"/>
                <a:ea typeface="+mn-lt"/>
                <a:cs typeface="+mn-lt"/>
              </a:rPr>
              <a:t>Αντώνη</a:t>
            </a:r>
            <a:r>
              <a:rPr lang="en-GB" sz="1200" dirty="0">
                <a:latin typeface="Calibri"/>
                <a:ea typeface="+mn-lt"/>
                <a:cs typeface="+mn-lt"/>
              </a:rPr>
              <a:t>. </a:t>
            </a:r>
            <a:r>
              <a:rPr lang="en-GB" sz="1200" err="1">
                <a:latin typeface="Calibri"/>
                <a:ea typeface="+mn-lt"/>
                <a:cs typeface="+mn-lt"/>
              </a:rPr>
              <a:t>Συμ</a:t>
            </a:r>
            <a:r>
              <a:rPr lang="en-GB" sz="1200" dirty="0">
                <a:latin typeface="Calibri"/>
                <a:ea typeface="+mn-lt"/>
                <a:cs typeface="+mn-lt"/>
              </a:rPr>
              <a:t>β</a:t>
            </a:r>
            <a:r>
              <a:rPr lang="en-GB" sz="1200" err="1">
                <a:latin typeface="Calibri"/>
                <a:ea typeface="+mn-lt"/>
                <a:cs typeface="+mn-lt"/>
              </a:rPr>
              <a:t>ολίζει</a:t>
            </a:r>
            <a:r>
              <a:rPr lang="en-GB" sz="1200" dirty="0">
                <a:latin typeface="Calibri"/>
                <a:ea typeface="+mn-lt"/>
                <a:cs typeface="+mn-lt"/>
              </a:rPr>
              <a:t> </a:t>
            </a:r>
            <a:r>
              <a:rPr lang="en-GB" sz="1200" err="1">
                <a:latin typeface="Calibri"/>
                <a:ea typeface="+mn-lt"/>
                <a:cs typeface="+mn-lt"/>
              </a:rPr>
              <a:t>τον</a:t>
            </a:r>
            <a:r>
              <a:rPr lang="en-GB" sz="1200" dirty="0">
                <a:latin typeface="Calibri"/>
                <a:ea typeface="+mn-lt"/>
                <a:cs typeface="+mn-lt"/>
              </a:rPr>
              <a:t> </a:t>
            </a:r>
            <a:r>
              <a:rPr lang="en-GB" sz="1200" b="1" err="1">
                <a:latin typeface="Calibri"/>
                <a:ea typeface="+mn-lt"/>
                <a:cs typeface="+mn-lt"/>
              </a:rPr>
              <a:t>διχ</a:t>
            </a:r>
            <a:r>
              <a:rPr lang="en-GB" sz="1200" b="1" dirty="0">
                <a:latin typeface="Calibri"/>
                <a:ea typeface="+mn-lt"/>
                <a:cs typeface="+mn-lt"/>
              </a:rPr>
              <a:t>α</a:t>
            </a:r>
            <a:r>
              <a:rPr lang="en-GB" sz="1200" b="1" err="1">
                <a:latin typeface="Calibri"/>
                <a:ea typeface="+mn-lt"/>
                <a:cs typeface="+mn-lt"/>
              </a:rPr>
              <a:t>σμό</a:t>
            </a:r>
            <a:r>
              <a:rPr lang="en-GB" sz="1200" b="1" dirty="0">
                <a:latin typeface="Calibri"/>
                <a:ea typeface="+mn-lt"/>
                <a:cs typeface="+mn-lt"/>
              </a:rPr>
              <a:t> </a:t>
            </a:r>
            <a:r>
              <a:rPr lang="en-GB" sz="1200" b="1" err="1">
                <a:latin typeface="Calibri"/>
                <a:ea typeface="+mn-lt"/>
                <a:cs typeface="+mn-lt"/>
              </a:rPr>
              <a:t>της</a:t>
            </a:r>
            <a:r>
              <a:rPr lang="en-GB" sz="1200" b="1" dirty="0">
                <a:latin typeface="Calibri"/>
                <a:ea typeface="+mn-lt"/>
                <a:cs typeface="+mn-lt"/>
              </a:rPr>
              <a:t> </a:t>
            </a:r>
            <a:r>
              <a:rPr lang="en-GB" sz="1200" b="1" err="1">
                <a:latin typeface="Calibri"/>
                <a:ea typeface="+mn-lt"/>
                <a:cs typeface="+mn-lt"/>
              </a:rPr>
              <a:t>ελληνικής</a:t>
            </a:r>
            <a:r>
              <a:rPr lang="en-GB" sz="1200" b="1" dirty="0">
                <a:latin typeface="Calibri"/>
                <a:ea typeface="+mn-lt"/>
                <a:cs typeface="+mn-lt"/>
              </a:rPr>
              <a:t> </a:t>
            </a:r>
            <a:r>
              <a:rPr lang="en-GB" sz="1200" b="1" err="1">
                <a:latin typeface="Calibri"/>
                <a:ea typeface="+mn-lt"/>
                <a:cs typeface="+mn-lt"/>
              </a:rPr>
              <a:t>κοινωνί</a:t>
            </a:r>
            <a:r>
              <a:rPr lang="en-GB" sz="1200" b="1" dirty="0">
                <a:latin typeface="Calibri"/>
                <a:ea typeface="+mn-lt"/>
                <a:cs typeface="+mn-lt"/>
              </a:rPr>
              <a:t>ας</a:t>
            </a:r>
            <a:r>
              <a:rPr lang="en-GB" sz="1200" dirty="0">
                <a:latin typeface="Calibri"/>
                <a:ea typeface="+mn-lt"/>
                <a:cs typeface="+mn-lt"/>
              </a:rPr>
              <a:t> </a:t>
            </a:r>
            <a:r>
              <a:rPr lang="en-GB" sz="1200" err="1">
                <a:latin typeface="Calibri"/>
                <a:ea typeface="+mn-lt"/>
                <a:cs typeface="+mn-lt"/>
              </a:rPr>
              <a:t>εκείνης</a:t>
            </a:r>
            <a:r>
              <a:rPr lang="en-GB" sz="1200" dirty="0">
                <a:latin typeface="Calibri"/>
                <a:ea typeface="+mn-lt"/>
                <a:cs typeface="+mn-lt"/>
              </a:rPr>
              <a:t> </a:t>
            </a:r>
            <a:r>
              <a:rPr lang="en-GB" sz="1200" err="1">
                <a:latin typeface="Calibri"/>
                <a:ea typeface="+mn-lt"/>
                <a:cs typeface="+mn-lt"/>
              </a:rPr>
              <a:t>της</a:t>
            </a:r>
            <a:r>
              <a:rPr lang="en-GB" sz="1200" dirty="0">
                <a:latin typeface="Calibri"/>
                <a:ea typeface="+mn-lt"/>
                <a:cs typeface="+mn-lt"/>
              </a:rPr>
              <a:t> επ</a:t>
            </a:r>
            <a:r>
              <a:rPr lang="en-GB" sz="1200" err="1">
                <a:latin typeface="Calibri"/>
                <a:ea typeface="+mn-lt"/>
                <a:cs typeface="+mn-lt"/>
              </a:rPr>
              <a:t>οχής.Πηγ</a:t>
            </a:r>
            <a:r>
              <a:rPr lang="en-GB" sz="1200" dirty="0">
                <a:latin typeface="Calibri"/>
                <a:ea typeface="+mn-lt"/>
                <a:cs typeface="+mn-lt"/>
              </a:rPr>
              <a:t>α</a:t>
            </a:r>
            <a:r>
              <a:rPr lang="en-GB" sz="1200" err="1">
                <a:latin typeface="Calibri"/>
                <a:ea typeface="+mn-lt"/>
                <a:cs typeface="+mn-lt"/>
              </a:rPr>
              <a:t>ίνει</a:t>
            </a:r>
            <a:r>
              <a:rPr lang="en-GB" sz="1200" dirty="0">
                <a:latin typeface="Calibri"/>
                <a:ea typeface="+mn-lt"/>
                <a:cs typeface="+mn-lt"/>
              </a:rPr>
              <a:t> </a:t>
            </a:r>
            <a:r>
              <a:rPr lang="en-GB" sz="1200" err="1">
                <a:latin typeface="Calibri"/>
                <a:ea typeface="+mn-lt"/>
                <a:cs typeface="+mn-lt"/>
              </a:rPr>
              <a:t>στον</a:t>
            </a:r>
            <a:r>
              <a:rPr lang="en-GB" sz="1200" dirty="0">
                <a:latin typeface="Calibri"/>
                <a:ea typeface="+mn-lt"/>
                <a:cs typeface="+mn-lt"/>
              </a:rPr>
              <a:t> π</a:t>
            </a:r>
            <a:r>
              <a:rPr lang="en-GB" sz="1200" err="1">
                <a:latin typeface="Calibri"/>
                <a:ea typeface="+mn-lt"/>
                <a:cs typeface="+mn-lt"/>
              </a:rPr>
              <a:t>όλεμο</a:t>
            </a:r>
            <a:r>
              <a:rPr lang="en-GB" sz="1200" dirty="0">
                <a:latin typeface="Calibri"/>
                <a:ea typeface="+mn-lt"/>
                <a:cs typeface="+mn-lt"/>
              </a:rPr>
              <a:t> .</a:t>
            </a:r>
            <a:endParaRPr lang="en-GB">
              <a:latin typeface="Calibri"/>
              <a:ea typeface="Calibri"/>
              <a:cs typeface="Calibri"/>
            </a:endParaRPr>
          </a:p>
          <a:p>
            <a:r>
              <a:rPr lang="en-GB" sz="1400" b="1" dirty="0" err="1">
                <a:latin typeface="Calibri"/>
                <a:ea typeface="+mn-lt"/>
                <a:cs typeface="+mn-lt"/>
              </a:rPr>
              <a:t>Σωτήρης</a:t>
            </a:r>
            <a:endParaRPr lang="en-GB" sz="1400">
              <a:latin typeface="Calibri"/>
              <a:ea typeface="+mn-lt"/>
              <a:cs typeface="+mn-lt"/>
            </a:endParaRPr>
          </a:p>
          <a:p>
            <a:r>
              <a:rPr lang="en-GB" sz="1200" err="1">
                <a:latin typeface="Calibri"/>
                <a:ea typeface="+mn-lt"/>
                <a:cs typeface="+mn-lt"/>
              </a:rPr>
              <a:t>Φιλος</a:t>
            </a:r>
            <a:r>
              <a:rPr lang="en-GB" sz="1200" dirty="0">
                <a:latin typeface="Calibri"/>
                <a:ea typeface="+mn-lt"/>
                <a:cs typeface="+mn-lt"/>
              </a:rPr>
              <a:t> </a:t>
            </a:r>
            <a:r>
              <a:rPr lang="en-GB" sz="1200" err="1">
                <a:latin typeface="Calibri"/>
                <a:ea typeface="+mn-lt"/>
                <a:cs typeface="+mn-lt"/>
              </a:rPr>
              <a:t>του</a:t>
            </a:r>
            <a:r>
              <a:rPr lang="en-GB" sz="1200" dirty="0">
                <a:latin typeface="Calibri"/>
                <a:ea typeface="+mn-lt"/>
                <a:cs typeface="+mn-lt"/>
              </a:rPr>
              <a:t> </a:t>
            </a:r>
            <a:r>
              <a:rPr lang="en-GB" sz="1200" err="1">
                <a:latin typeface="Calibri"/>
                <a:ea typeface="+mn-lt"/>
                <a:cs typeface="+mn-lt"/>
              </a:rPr>
              <a:t>Πέτρου</a:t>
            </a:r>
            <a:r>
              <a:rPr lang="en-GB" sz="1200" dirty="0">
                <a:latin typeface="Calibri"/>
                <a:ea typeface="+mn-lt"/>
                <a:cs typeface="+mn-lt"/>
              </a:rPr>
              <a:t>. Μα</a:t>
            </a:r>
            <a:r>
              <a:rPr lang="en-GB" sz="1200" err="1">
                <a:latin typeface="Calibri"/>
                <a:ea typeface="+mn-lt"/>
                <a:cs typeface="+mn-lt"/>
              </a:rPr>
              <a:t>ζί</a:t>
            </a:r>
            <a:r>
              <a:rPr lang="en-GB" sz="1200" dirty="0">
                <a:latin typeface="Calibri"/>
                <a:ea typeface="+mn-lt"/>
                <a:cs typeface="+mn-lt"/>
              </a:rPr>
              <a:t> α</a:t>
            </a:r>
            <a:r>
              <a:rPr lang="en-GB" sz="1200" err="1">
                <a:latin typeface="Calibri"/>
                <a:ea typeface="+mn-lt"/>
                <a:cs typeface="+mn-lt"/>
              </a:rPr>
              <a:t>ντιστέκοντ</a:t>
            </a:r>
            <a:r>
              <a:rPr lang="en-GB" sz="1200" dirty="0">
                <a:latin typeface="Calibri"/>
                <a:ea typeface="+mn-lt"/>
                <a:cs typeface="+mn-lt"/>
              </a:rPr>
              <a:t>αι </a:t>
            </a:r>
            <a:r>
              <a:rPr lang="en-GB" sz="1200" err="1">
                <a:latin typeface="Calibri"/>
                <a:ea typeface="+mn-lt"/>
                <a:cs typeface="+mn-lt"/>
              </a:rPr>
              <a:t>στους</a:t>
            </a:r>
            <a:r>
              <a:rPr lang="en-GB" sz="1200" dirty="0">
                <a:latin typeface="Calibri"/>
                <a:ea typeface="+mn-lt"/>
                <a:cs typeface="+mn-lt"/>
              </a:rPr>
              <a:t> </a:t>
            </a:r>
            <a:r>
              <a:rPr lang="en-GB" sz="1200" err="1">
                <a:latin typeface="Calibri"/>
                <a:ea typeface="+mn-lt"/>
                <a:cs typeface="+mn-lt"/>
              </a:rPr>
              <a:t>γερμ</a:t>
            </a:r>
            <a:r>
              <a:rPr lang="en-GB" sz="1200" dirty="0">
                <a:latin typeface="Calibri"/>
                <a:ea typeface="+mn-lt"/>
                <a:cs typeface="+mn-lt"/>
              </a:rPr>
              <a:t>α</a:t>
            </a:r>
            <a:r>
              <a:rPr lang="en-GB" sz="1200" err="1">
                <a:latin typeface="Calibri"/>
                <a:ea typeface="+mn-lt"/>
                <a:cs typeface="+mn-lt"/>
              </a:rPr>
              <a:t>νούς</a:t>
            </a:r>
            <a:r>
              <a:rPr lang="en-GB" sz="1200" dirty="0">
                <a:latin typeface="Calibri"/>
                <a:ea typeface="+mn-lt"/>
                <a:cs typeface="+mn-lt"/>
              </a:rPr>
              <a:t> </a:t>
            </a:r>
            <a:r>
              <a:rPr lang="en-GB" sz="1200" err="1">
                <a:latin typeface="Calibri"/>
                <a:ea typeface="+mn-lt"/>
                <a:cs typeface="+mn-lt"/>
              </a:rPr>
              <a:t>στρ</a:t>
            </a:r>
            <a:r>
              <a:rPr lang="en-GB" sz="1200" dirty="0">
                <a:latin typeface="Calibri"/>
                <a:ea typeface="+mn-lt"/>
                <a:cs typeface="+mn-lt"/>
              </a:rPr>
              <a:t>α</a:t>
            </a:r>
            <a:r>
              <a:rPr lang="en-GB" sz="1200" err="1">
                <a:latin typeface="Calibri"/>
                <a:ea typeface="+mn-lt"/>
                <a:cs typeface="+mn-lt"/>
              </a:rPr>
              <a:t>τιώτες</a:t>
            </a:r>
            <a:r>
              <a:rPr lang="en-GB" sz="1200" dirty="0">
                <a:latin typeface="Calibri"/>
                <a:ea typeface="+mn-lt"/>
                <a:cs typeface="+mn-lt"/>
              </a:rPr>
              <a:t> </a:t>
            </a:r>
            <a:r>
              <a:rPr lang="en-GB" sz="1200" err="1">
                <a:latin typeface="Calibri"/>
                <a:ea typeface="+mn-lt"/>
                <a:cs typeface="+mn-lt"/>
              </a:rPr>
              <a:t>της</a:t>
            </a:r>
            <a:r>
              <a:rPr lang="en-GB" sz="1200" dirty="0">
                <a:latin typeface="Calibri"/>
                <a:ea typeface="+mn-lt"/>
                <a:cs typeface="+mn-lt"/>
              </a:rPr>
              <a:t> κα</a:t>
            </a:r>
            <a:r>
              <a:rPr lang="en-GB" sz="1200" err="1">
                <a:latin typeface="Calibri"/>
                <a:ea typeface="+mn-lt"/>
                <a:cs typeface="+mn-lt"/>
              </a:rPr>
              <a:t>τοχικής</a:t>
            </a:r>
            <a:r>
              <a:rPr lang="en-GB" sz="1200" dirty="0">
                <a:latin typeface="Calibri"/>
                <a:ea typeface="+mn-lt"/>
                <a:cs typeface="+mn-lt"/>
              </a:rPr>
              <a:t> </a:t>
            </a:r>
            <a:r>
              <a:rPr lang="en-GB" sz="1200" err="1">
                <a:latin typeface="Calibri"/>
                <a:ea typeface="+mn-lt"/>
                <a:cs typeface="+mn-lt"/>
              </a:rPr>
              <a:t>Αθήν</a:t>
            </a:r>
            <a:r>
              <a:rPr lang="en-GB" sz="1200" dirty="0">
                <a:latin typeface="Calibri"/>
                <a:ea typeface="+mn-lt"/>
                <a:cs typeface="+mn-lt"/>
              </a:rPr>
              <a:t>α</a:t>
            </a:r>
            <a:r>
              <a:rPr lang="en-GB" sz="1200" err="1">
                <a:latin typeface="Calibri"/>
                <a:ea typeface="+mn-lt"/>
                <a:cs typeface="+mn-lt"/>
              </a:rPr>
              <a:t>ς</a:t>
            </a:r>
            <a:r>
              <a:rPr lang="en-GB" sz="1500" err="1">
                <a:latin typeface="Calibri"/>
                <a:ea typeface="+mn-lt"/>
                <a:cs typeface="+mn-lt"/>
              </a:rPr>
              <a:t>ο</a:t>
            </a:r>
            <a:r>
              <a:rPr lang="en-GB" sz="1500" dirty="0">
                <a:latin typeface="Calibri"/>
                <a:ea typeface="+mn-lt"/>
                <a:cs typeface="+mn-lt"/>
              </a:rPr>
              <a:t> </a:t>
            </a:r>
            <a:r>
              <a:rPr lang="en-GB" sz="1500" err="1">
                <a:latin typeface="Calibri"/>
                <a:ea typeface="+mn-lt"/>
                <a:cs typeface="+mn-lt"/>
              </a:rPr>
              <a:t>Πέτρος</a:t>
            </a:r>
            <a:r>
              <a:rPr lang="en-GB" sz="1500" dirty="0">
                <a:latin typeface="Calibri"/>
                <a:ea typeface="+mn-lt"/>
                <a:cs typeface="+mn-lt"/>
              </a:rPr>
              <a:t> και ο </a:t>
            </a:r>
            <a:r>
              <a:rPr lang="en-GB" sz="1500" err="1">
                <a:latin typeface="Calibri"/>
                <a:ea typeface="+mn-lt"/>
                <a:cs typeface="+mn-lt"/>
              </a:rPr>
              <a:t>Σωτήρης</a:t>
            </a:r>
            <a:r>
              <a:rPr lang="en-GB" sz="1500" dirty="0">
                <a:latin typeface="Calibri"/>
                <a:ea typeface="+mn-lt"/>
                <a:cs typeface="+mn-lt"/>
              </a:rPr>
              <a:t>, π</a:t>
            </a:r>
            <a:r>
              <a:rPr lang="en-GB" sz="1500" err="1">
                <a:latin typeface="Calibri"/>
                <a:ea typeface="+mn-lt"/>
                <a:cs typeface="+mn-lt"/>
              </a:rPr>
              <a:t>ου</a:t>
            </a:r>
            <a:r>
              <a:rPr lang="en-GB" sz="1500" dirty="0">
                <a:latin typeface="Calibri"/>
                <a:ea typeface="+mn-lt"/>
                <a:cs typeface="+mn-lt"/>
              </a:rPr>
              <a:t> </a:t>
            </a:r>
            <a:r>
              <a:rPr lang="en-GB" sz="1500" err="1">
                <a:latin typeface="Calibri"/>
                <a:ea typeface="+mn-lt"/>
                <a:cs typeface="+mn-lt"/>
              </a:rPr>
              <a:t>οργάνων</a:t>
            </a:r>
            <a:r>
              <a:rPr lang="en-GB" sz="1500" dirty="0">
                <a:latin typeface="Calibri"/>
                <a:ea typeface="+mn-lt"/>
                <a:cs typeface="+mn-lt"/>
              </a:rPr>
              <a:t>αν τα </a:t>
            </a:r>
            <a:r>
              <a:rPr lang="en-GB" sz="1500" err="1">
                <a:latin typeface="Calibri"/>
                <a:ea typeface="+mn-lt"/>
                <a:cs typeface="+mn-lt"/>
              </a:rPr>
              <a:t>συσσίτι</a:t>
            </a:r>
            <a:r>
              <a:rPr lang="en-GB" sz="1500" dirty="0">
                <a:latin typeface="Calibri"/>
                <a:ea typeface="+mn-lt"/>
                <a:cs typeface="+mn-lt"/>
              </a:rPr>
              <a:t>α </a:t>
            </a:r>
            <a:r>
              <a:rPr lang="en-GB" sz="1500" err="1">
                <a:latin typeface="Calibri"/>
                <a:ea typeface="+mn-lt"/>
                <a:cs typeface="+mn-lt"/>
              </a:rPr>
              <a:t>στο</a:t>
            </a:r>
            <a:r>
              <a:rPr lang="en-GB" sz="1500" dirty="0">
                <a:latin typeface="Calibri"/>
                <a:ea typeface="+mn-lt"/>
                <a:cs typeface="+mn-lt"/>
              </a:rPr>
              <a:t> </a:t>
            </a:r>
            <a:r>
              <a:rPr lang="en-GB" sz="1500" err="1">
                <a:latin typeface="Calibri"/>
                <a:ea typeface="+mn-lt"/>
                <a:cs typeface="+mn-lt"/>
              </a:rPr>
              <a:t>σχολείο</a:t>
            </a:r>
            <a:r>
              <a:rPr lang="en-GB" sz="1500" dirty="0">
                <a:latin typeface="Calibri"/>
                <a:ea typeface="+mn-lt"/>
                <a:cs typeface="+mn-lt"/>
              </a:rPr>
              <a:t> </a:t>
            </a:r>
            <a:r>
              <a:rPr lang="en-GB" sz="1500" err="1">
                <a:latin typeface="Calibri"/>
                <a:ea typeface="+mn-lt"/>
                <a:cs typeface="+mn-lt"/>
              </a:rPr>
              <a:t>τους</a:t>
            </a:r>
            <a:r>
              <a:rPr lang="en-GB" sz="1500" dirty="0">
                <a:latin typeface="Calibri"/>
                <a:ea typeface="+mn-lt"/>
                <a:cs typeface="+mn-lt"/>
              </a:rPr>
              <a:t> και </a:t>
            </a:r>
            <a:r>
              <a:rPr lang="en-GB" sz="1500" err="1">
                <a:latin typeface="Calibri"/>
                <a:ea typeface="+mn-lt"/>
                <a:cs typeface="+mn-lt"/>
              </a:rPr>
              <a:t>έγρ</a:t>
            </a:r>
            <a:r>
              <a:rPr lang="en-GB" sz="1500" dirty="0">
                <a:latin typeface="Calibri"/>
                <a:ea typeface="+mn-lt"/>
                <a:cs typeface="+mn-lt"/>
              </a:rPr>
              <a:t>αφαν </a:t>
            </a:r>
            <a:r>
              <a:rPr lang="en-GB" sz="1500" err="1">
                <a:latin typeface="Calibri"/>
                <a:ea typeface="+mn-lt"/>
                <a:cs typeface="+mn-lt"/>
              </a:rPr>
              <a:t>στους</a:t>
            </a:r>
            <a:r>
              <a:rPr lang="en-GB" sz="1500" dirty="0">
                <a:latin typeface="Calibri"/>
                <a:ea typeface="+mn-lt"/>
                <a:cs typeface="+mn-lt"/>
              </a:rPr>
              <a:t> </a:t>
            </a:r>
            <a:r>
              <a:rPr lang="en-GB" sz="1500" err="1">
                <a:latin typeface="Calibri"/>
                <a:ea typeface="+mn-lt"/>
                <a:cs typeface="+mn-lt"/>
              </a:rPr>
              <a:t>τοίχους</a:t>
            </a:r>
            <a:r>
              <a:rPr lang="en-GB" sz="1500" dirty="0">
                <a:latin typeface="Calibri"/>
                <a:ea typeface="+mn-lt"/>
                <a:cs typeface="+mn-lt"/>
              </a:rPr>
              <a:t> </a:t>
            </a:r>
            <a:r>
              <a:rPr lang="en-GB" sz="1500" err="1">
                <a:latin typeface="Calibri"/>
                <a:ea typeface="+mn-lt"/>
                <a:cs typeface="+mn-lt"/>
              </a:rPr>
              <a:t>συνθήμ</a:t>
            </a:r>
            <a:r>
              <a:rPr lang="en-GB" sz="1500" dirty="0">
                <a:latin typeface="Calibri"/>
                <a:ea typeface="+mn-lt"/>
                <a:cs typeface="+mn-lt"/>
              </a:rPr>
              <a:t>ατα  κα</a:t>
            </a:r>
            <a:r>
              <a:rPr lang="en-GB" sz="1500" err="1">
                <a:latin typeface="Calibri"/>
                <a:ea typeface="+mn-lt"/>
                <a:cs typeface="+mn-lt"/>
              </a:rPr>
              <a:t>τά</a:t>
            </a:r>
            <a:r>
              <a:rPr lang="en-GB" sz="1500" dirty="0">
                <a:latin typeface="Calibri"/>
                <a:ea typeface="+mn-lt"/>
                <a:cs typeface="+mn-lt"/>
              </a:rPr>
              <a:t> </a:t>
            </a:r>
            <a:r>
              <a:rPr lang="en-GB" sz="1500" err="1">
                <a:latin typeface="Calibri"/>
                <a:ea typeface="+mn-lt"/>
                <a:cs typeface="+mn-lt"/>
              </a:rPr>
              <a:t>των</a:t>
            </a:r>
            <a:r>
              <a:rPr lang="en-GB" sz="1500" dirty="0">
                <a:latin typeface="Calibri"/>
                <a:ea typeface="+mn-lt"/>
                <a:cs typeface="+mn-lt"/>
              </a:rPr>
              <a:t> Να</a:t>
            </a:r>
            <a:r>
              <a:rPr lang="en-GB" sz="1500" err="1">
                <a:latin typeface="Calibri"/>
                <a:ea typeface="+mn-lt"/>
                <a:cs typeface="+mn-lt"/>
              </a:rPr>
              <a:t>ζί</a:t>
            </a:r>
            <a:r>
              <a:rPr lang="en-GB" sz="1500" dirty="0">
                <a:latin typeface="Calibri"/>
                <a:ea typeface="+mn-lt"/>
                <a:cs typeface="+mn-lt"/>
              </a:rPr>
              <a:t>.</a:t>
            </a:r>
            <a:endParaRPr lang="en-GB">
              <a:latin typeface="Calibri"/>
              <a:ea typeface="Calibri"/>
              <a:cs typeface="Calibri"/>
            </a:endParaRPr>
          </a:p>
        </p:txBody>
      </p:sp>
      <p:sp>
        <p:nvSpPr>
          <p:cNvPr id="6" name="TextBox 5">
            <a:extLst>
              <a:ext uri="{FF2B5EF4-FFF2-40B4-BE49-F238E27FC236}">
                <a16:creationId xmlns:a16="http://schemas.microsoft.com/office/drawing/2014/main" id="{1BD71D86-D12E-8AE6-1C37-19CF549E28CC}"/>
              </a:ext>
            </a:extLst>
          </p:cNvPr>
          <p:cNvSpPr txBox="1"/>
          <p:nvPr/>
        </p:nvSpPr>
        <p:spPr>
          <a:xfrm>
            <a:off x="8111290" y="671762"/>
            <a:ext cx="3054015" cy="32316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l-GR" sz="1500" dirty="0"/>
              <a:t>ί.</a:t>
            </a:r>
            <a:endParaRPr lang="en-US" sz="1500" dirty="0"/>
          </a:p>
        </p:txBody>
      </p:sp>
    </p:spTree>
    <p:extLst>
      <p:ext uri="{BB962C8B-B14F-4D97-AF65-F5344CB8AC3E}">
        <p14:creationId xmlns:p14="http://schemas.microsoft.com/office/powerpoint/2010/main" val="188974970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564DF0-0F61-1E55-EC1B-DCAB5F1F4908}"/>
              </a:ext>
            </a:extLst>
          </p:cNvPr>
          <p:cNvSpPr>
            <a:spLocks noGrp="1"/>
          </p:cNvSpPr>
          <p:nvPr>
            <p:ph type="ctrTitle"/>
          </p:nvPr>
        </p:nvSpPr>
        <p:spPr>
          <a:xfrm>
            <a:off x="1008808" y="190500"/>
            <a:ext cx="2539866" cy="572463"/>
          </a:xfrm>
        </p:spPr>
        <p:txBody>
          <a:bodyPr>
            <a:normAutofit/>
          </a:bodyPr>
          <a:lstStyle/>
          <a:p>
            <a:r>
              <a:rPr lang="en-GB" sz="2500" dirty="0" err="1"/>
              <a:t>Σχόλιο</a:t>
            </a:r>
            <a:r>
              <a:rPr lang="en-GB" sz="2500" dirty="0"/>
              <a:t>-Άπ</a:t>
            </a:r>
            <a:r>
              <a:rPr lang="en-GB" sz="2500" dirty="0" err="1"/>
              <a:t>οψη</a:t>
            </a:r>
            <a:r>
              <a:rPr lang="en-GB" sz="2500" dirty="0"/>
              <a:t> </a:t>
            </a:r>
          </a:p>
        </p:txBody>
      </p:sp>
      <p:sp>
        <p:nvSpPr>
          <p:cNvPr id="3" name="Subtitle 2">
            <a:extLst>
              <a:ext uri="{FF2B5EF4-FFF2-40B4-BE49-F238E27FC236}">
                <a16:creationId xmlns:a16="http://schemas.microsoft.com/office/drawing/2014/main" id="{5C2A4CD1-FE8C-7FE3-C514-37FD4972DE37}"/>
              </a:ext>
            </a:extLst>
          </p:cNvPr>
          <p:cNvSpPr>
            <a:spLocks noGrp="1"/>
          </p:cNvSpPr>
          <p:nvPr>
            <p:ph type="subTitle" idx="1"/>
          </p:nvPr>
        </p:nvSpPr>
        <p:spPr>
          <a:xfrm>
            <a:off x="1008808" y="609359"/>
            <a:ext cx="5868604" cy="5937824"/>
          </a:xfrm>
        </p:spPr>
        <p:txBody>
          <a:bodyPr vert="horz" lIns="91440" tIns="45720" rIns="91440" bIns="45720" rtlCol="0" anchor="t">
            <a:normAutofit/>
          </a:bodyPr>
          <a:lstStyle/>
          <a:p>
            <a:r>
              <a:rPr lang="en-GB" sz="2000" i="1" dirty="0">
                <a:latin typeface="Avenir Next LT Pro"/>
                <a:ea typeface="+mn-lt"/>
                <a:cs typeface="+mn-lt"/>
              </a:rPr>
              <a:t>Ο </a:t>
            </a:r>
            <a:r>
              <a:rPr lang="en-GB" sz="2000" i="1" dirty="0" err="1">
                <a:latin typeface="Avenir Next LT Pro"/>
                <a:ea typeface="+mn-lt"/>
                <a:cs typeface="+mn-lt"/>
              </a:rPr>
              <a:t>Μεγάλος</a:t>
            </a:r>
            <a:r>
              <a:rPr lang="en-GB" sz="2000" i="1" dirty="0">
                <a:latin typeface="Avenir Next LT Pro"/>
                <a:ea typeface="+mn-lt"/>
                <a:cs typeface="+mn-lt"/>
              </a:rPr>
              <a:t> </a:t>
            </a:r>
            <a:r>
              <a:rPr lang="en-GB" sz="2000" i="1" dirty="0" err="1">
                <a:latin typeface="Avenir Next LT Pro"/>
                <a:ea typeface="+mn-lt"/>
                <a:cs typeface="+mn-lt"/>
              </a:rPr>
              <a:t>Περί</a:t>
            </a:r>
            <a:r>
              <a:rPr lang="en-GB" sz="2000" i="1" dirty="0">
                <a:latin typeface="Avenir Next LT Pro"/>
                <a:ea typeface="+mn-lt"/>
                <a:cs typeface="+mn-lt"/>
              </a:rPr>
              <a:t>πα</a:t>
            </a:r>
            <a:r>
              <a:rPr lang="en-GB" sz="2000" i="1" dirty="0" err="1">
                <a:latin typeface="Avenir Next LT Pro"/>
                <a:ea typeface="+mn-lt"/>
                <a:cs typeface="+mn-lt"/>
              </a:rPr>
              <a:t>τος</a:t>
            </a:r>
            <a:r>
              <a:rPr lang="en-GB" sz="2000" i="1" dirty="0">
                <a:latin typeface="Avenir Next LT Pro"/>
                <a:ea typeface="+mn-lt"/>
                <a:cs typeface="+mn-lt"/>
              </a:rPr>
              <a:t> </a:t>
            </a:r>
            <a:r>
              <a:rPr lang="en-GB" sz="2000" i="1" dirty="0" err="1">
                <a:latin typeface="Avenir Next LT Pro"/>
                <a:ea typeface="+mn-lt"/>
                <a:cs typeface="+mn-lt"/>
              </a:rPr>
              <a:t>του</a:t>
            </a:r>
            <a:r>
              <a:rPr lang="en-GB" sz="2000" i="1" dirty="0">
                <a:latin typeface="Avenir Next LT Pro"/>
                <a:ea typeface="+mn-lt"/>
                <a:cs typeface="+mn-lt"/>
              </a:rPr>
              <a:t>, </a:t>
            </a:r>
            <a:r>
              <a:rPr lang="en-GB" sz="2000" i="1" dirty="0" err="1">
                <a:latin typeface="Avenir Next LT Pro"/>
                <a:ea typeface="+mn-lt"/>
                <a:cs typeface="+mn-lt"/>
              </a:rPr>
              <a:t>Πέτρου</a:t>
            </a:r>
            <a:r>
              <a:rPr lang="en-GB" sz="2000" i="1" dirty="0">
                <a:latin typeface="Avenir Next LT Pro"/>
                <a:ea typeface="+mn-lt"/>
                <a:cs typeface="+mn-lt"/>
              </a:rPr>
              <a:t> </a:t>
            </a:r>
            <a:r>
              <a:rPr lang="en-GB" sz="2000" i="1" dirty="0" err="1">
                <a:latin typeface="Avenir Next LT Pro"/>
                <a:ea typeface="+mn-lt"/>
                <a:cs typeface="+mn-lt"/>
              </a:rPr>
              <a:t>είν</a:t>
            </a:r>
            <a:r>
              <a:rPr lang="en-GB" sz="2000" i="1" dirty="0">
                <a:latin typeface="Avenir Next LT Pro"/>
                <a:ea typeface="+mn-lt"/>
                <a:cs typeface="+mn-lt"/>
              </a:rPr>
              <a:t>αι </a:t>
            </a:r>
            <a:r>
              <a:rPr lang="en-GB" sz="2000" i="1" dirty="0" err="1">
                <a:latin typeface="Avenir Next LT Pro"/>
                <a:ea typeface="+mn-lt"/>
                <a:cs typeface="+mn-lt"/>
              </a:rPr>
              <a:t>έν</a:t>
            </a:r>
            <a:r>
              <a:rPr lang="en-GB" sz="2000" i="1" dirty="0">
                <a:latin typeface="Avenir Next LT Pro"/>
                <a:ea typeface="+mn-lt"/>
                <a:cs typeface="+mn-lt"/>
              </a:rPr>
              <a:t>α </a:t>
            </a:r>
            <a:r>
              <a:rPr lang="en-GB" sz="2000" i="1" dirty="0" err="1">
                <a:latin typeface="Avenir Next LT Pro"/>
                <a:ea typeface="+mn-lt"/>
                <a:cs typeface="+mn-lt"/>
              </a:rPr>
              <a:t>συγκινητικό</a:t>
            </a:r>
            <a:r>
              <a:rPr lang="en-GB" sz="2000" i="1" dirty="0">
                <a:latin typeface="Avenir Next LT Pro"/>
                <a:ea typeface="+mn-lt"/>
                <a:cs typeface="+mn-lt"/>
              </a:rPr>
              <a:t> και βα</a:t>
            </a:r>
            <a:r>
              <a:rPr lang="en-GB" sz="2000" i="1" dirty="0" err="1">
                <a:latin typeface="Avenir Next LT Pro"/>
                <a:ea typeface="+mn-lt"/>
                <a:cs typeface="+mn-lt"/>
              </a:rPr>
              <a:t>θιά</a:t>
            </a:r>
            <a:r>
              <a:rPr lang="en-GB" sz="2000" i="1" dirty="0">
                <a:latin typeface="Avenir Next LT Pro"/>
                <a:ea typeface="+mn-lt"/>
                <a:cs typeface="+mn-lt"/>
              </a:rPr>
              <a:t> α</a:t>
            </a:r>
            <a:r>
              <a:rPr lang="en-GB" sz="2000" i="1" dirty="0" err="1">
                <a:latin typeface="Avenir Next LT Pro"/>
                <a:ea typeface="+mn-lt"/>
                <a:cs typeface="+mn-lt"/>
              </a:rPr>
              <a:t>νθρώ</a:t>
            </a:r>
            <a:r>
              <a:rPr lang="en-GB" sz="2000" i="1" dirty="0">
                <a:latin typeface="Avenir Next LT Pro"/>
                <a:ea typeface="+mn-lt"/>
                <a:cs typeface="+mn-lt"/>
              </a:rPr>
              <a:t>π</a:t>
            </a:r>
            <a:r>
              <a:rPr lang="en-GB" sz="2000" i="1" dirty="0" err="1">
                <a:latin typeface="Avenir Next LT Pro"/>
                <a:ea typeface="+mn-lt"/>
                <a:cs typeface="+mn-lt"/>
              </a:rPr>
              <a:t>ινο</a:t>
            </a:r>
            <a:r>
              <a:rPr lang="en-GB" sz="2000" i="1" dirty="0">
                <a:latin typeface="Avenir Next LT Pro"/>
                <a:ea typeface="+mn-lt"/>
                <a:cs typeface="+mn-lt"/>
              </a:rPr>
              <a:t> βιβ</a:t>
            </a:r>
            <a:r>
              <a:rPr lang="en-GB" sz="2000" i="1" dirty="0" err="1">
                <a:latin typeface="Avenir Next LT Pro"/>
                <a:ea typeface="+mn-lt"/>
                <a:cs typeface="+mn-lt"/>
              </a:rPr>
              <a:t>λίο</a:t>
            </a:r>
            <a:r>
              <a:rPr lang="en-GB" sz="2000" i="1" dirty="0">
                <a:latin typeface="Avenir Next LT Pro"/>
                <a:ea typeface="+mn-lt"/>
                <a:cs typeface="+mn-lt"/>
              </a:rPr>
              <a:t> π</a:t>
            </a:r>
            <a:r>
              <a:rPr lang="en-GB" sz="2000" i="1" dirty="0" err="1">
                <a:latin typeface="Avenir Next LT Pro"/>
                <a:ea typeface="+mn-lt"/>
                <a:cs typeface="+mn-lt"/>
              </a:rPr>
              <a:t>ου</a:t>
            </a:r>
            <a:r>
              <a:rPr lang="en-GB" sz="2000" i="1" dirty="0">
                <a:latin typeface="Avenir Next LT Pro"/>
                <a:ea typeface="+mn-lt"/>
                <a:cs typeface="+mn-lt"/>
              </a:rPr>
              <a:t> κατα</a:t>
            </a:r>
            <a:r>
              <a:rPr lang="en-GB" sz="2000" i="1" dirty="0" err="1">
                <a:latin typeface="Avenir Next LT Pro"/>
                <a:ea typeface="+mn-lt"/>
                <a:cs typeface="+mn-lt"/>
              </a:rPr>
              <a:t>φέρνει</a:t>
            </a:r>
            <a:r>
              <a:rPr lang="en-GB" sz="2000" i="1" dirty="0">
                <a:latin typeface="Avenir Next LT Pro"/>
                <a:ea typeface="+mn-lt"/>
                <a:cs typeface="+mn-lt"/>
              </a:rPr>
              <a:t> να </a:t>
            </a:r>
            <a:r>
              <a:rPr lang="en-GB" sz="2000" i="1" dirty="0" err="1">
                <a:latin typeface="Avenir Next LT Pro"/>
                <a:ea typeface="+mn-lt"/>
                <a:cs typeface="+mn-lt"/>
              </a:rPr>
              <a:t>μετ</a:t>
            </a:r>
            <a:r>
              <a:rPr lang="en-GB" sz="2000" i="1" dirty="0">
                <a:latin typeface="Avenir Next LT Pro"/>
                <a:ea typeface="+mn-lt"/>
                <a:cs typeface="+mn-lt"/>
              </a:rPr>
              <a:t>α</a:t>
            </a:r>
            <a:r>
              <a:rPr lang="en-GB" sz="2000" i="1" dirty="0" err="1">
                <a:latin typeface="Avenir Next LT Pro"/>
                <a:ea typeface="+mn-lt"/>
                <a:cs typeface="+mn-lt"/>
              </a:rPr>
              <a:t>φέρει</a:t>
            </a:r>
            <a:r>
              <a:rPr lang="en-GB" sz="2000" i="1" dirty="0">
                <a:latin typeface="Avenir Next LT Pro"/>
                <a:ea typeface="+mn-lt"/>
                <a:cs typeface="+mn-lt"/>
              </a:rPr>
              <a:t> </a:t>
            </a:r>
            <a:r>
              <a:rPr lang="en-GB" sz="2000" i="1" dirty="0" err="1">
                <a:latin typeface="Avenir Next LT Pro"/>
                <a:ea typeface="+mn-lt"/>
                <a:cs typeface="+mn-lt"/>
              </a:rPr>
              <a:t>με</a:t>
            </a:r>
            <a:r>
              <a:rPr lang="en-GB" sz="2000" i="1" dirty="0">
                <a:latin typeface="Avenir Next LT Pro"/>
                <a:ea typeface="+mn-lt"/>
                <a:cs typeface="+mn-lt"/>
              </a:rPr>
              <a:t> απ</a:t>
            </a:r>
            <a:r>
              <a:rPr lang="en-GB" sz="2000" i="1" dirty="0" err="1">
                <a:latin typeface="Avenir Next LT Pro"/>
                <a:ea typeface="+mn-lt"/>
                <a:cs typeface="+mn-lt"/>
              </a:rPr>
              <a:t>λότητ</a:t>
            </a:r>
            <a:r>
              <a:rPr lang="en-GB" sz="2000" i="1" dirty="0">
                <a:latin typeface="Avenir Next LT Pro"/>
                <a:ea typeface="+mn-lt"/>
                <a:cs typeface="+mn-lt"/>
              </a:rPr>
              <a:t>α και </a:t>
            </a:r>
            <a:r>
              <a:rPr lang="en-GB" sz="2000" i="1" dirty="0" err="1">
                <a:latin typeface="Avenir Next LT Pro"/>
                <a:ea typeface="+mn-lt"/>
                <a:cs typeface="+mn-lt"/>
              </a:rPr>
              <a:t>δύν</a:t>
            </a:r>
            <a:r>
              <a:rPr lang="en-GB" sz="2000" i="1" dirty="0">
                <a:latin typeface="Avenir Next LT Pro"/>
                <a:ea typeface="+mn-lt"/>
                <a:cs typeface="+mn-lt"/>
              </a:rPr>
              <a:t>α</a:t>
            </a:r>
            <a:r>
              <a:rPr lang="en-GB" sz="2000" i="1" dirty="0" err="1">
                <a:latin typeface="Avenir Next LT Pro"/>
                <a:ea typeface="+mn-lt"/>
                <a:cs typeface="+mn-lt"/>
              </a:rPr>
              <a:t>μη</a:t>
            </a:r>
            <a:r>
              <a:rPr lang="en-GB" sz="2000" i="1" dirty="0">
                <a:latin typeface="Avenir Next LT Pro"/>
                <a:ea typeface="+mn-lt"/>
                <a:cs typeface="+mn-lt"/>
              </a:rPr>
              <a:t> </a:t>
            </a:r>
            <a:r>
              <a:rPr lang="en-GB" sz="2000" i="1" dirty="0" err="1">
                <a:latin typeface="Avenir Next LT Pro"/>
                <a:ea typeface="+mn-lt"/>
                <a:cs typeface="+mn-lt"/>
              </a:rPr>
              <a:t>τις</a:t>
            </a:r>
            <a:r>
              <a:rPr lang="en-GB" sz="2000" i="1" dirty="0">
                <a:latin typeface="Avenir Next LT Pro"/>
                <a:ea typeface="+mn-lt"/>
                <a:cs typeface="+mn-lt"/>
              </a:rPr>
              <a:t> </a:t>
            </a:r>
            <a:r>
              <a:rPr lang="en-GB" sz="2000" i="1" dirty="0" err="1">
                <a:latin typeface="Avenir Next LT Pro"/>
                <a:ea typeface="+mn-lt"/>
                <a:cs typeface="+mn-lt"/>
              </a:rPr>
              <a:t>δυσκολίες</a:t>
            </a:r>
            <a:r>
              <a:rPr lang="en-GB" sz="2000" i="1" dirty="0">
                <a:latin typeface="Avenir Next LT Pro"/>
                <a:ea typeface="+mn-lt"/>
                <a:cs typeface="+mn-lt"/>
              </a:rPr>
              <a:t> </a:t>
            </a:r>
            <a:r>
              <a:rPr lang="en-GB" sz="2000" i="1" dirty="0" err="1">
                <a:latin typeface="Avenir Next LT Pro"/>
                <a:ea typeface="+mn-lt"/>
                <a:cs typeface="+mn-lt"/>
              </a:rPr>
              <a:t>της</a:t>
            </a:r>
            <a:r>
              <a:rPr lang="en-GB" sz="2000" i="1" dirty="0">
                <a:latin typeface="Avenir Next LT Pro"/>
                <a:ea typeface="+mn-lt"/>
                <a:cs typeface="+mn-lt"/>
              </a:rPr>
              <a:t> Κα</a:t>
            </a:r>
            <a:r>
              <a:rPr lang="en-GB" sz="2000" i="1" dirty="0" err="1">
                <a:latin typeface="Avenir Next LT Pro"/>
                <a:ea typeface="+mn-lt"/>
                <a:cs typeface="+mn-lt"/>
              </a:rPr>
              <a:t>τοχής</a:t>
            </a:r>
            <a:r>
              <a:rPr lang="en-GB" sz="2000" i="1" dirty="0">
                <a:latin typeface="Avenir Next LT Pro"/>
                <a:ea typeface="+mn-lt"/>
                <a:cs typeface="+mn-lt"/>
              </a:rPr>
              <a:t> </a:t>
            </a:r>
            <a:r>
              <a:rPr lang="en-GB" sz="2000" i="1" dirty="0" err="1">
                <a:latin typeface="Avenir Next LT Pro"/>
                <a:ea typeface="+mn-lt"/>
                <a:cs typeface="+mn-lt"/>
              </a:rPr>
              <a:t>μέσ</a:t>
            </a:r>
            <a:r>
              <a:rPr lang="en-GB" sz="2000" i="1" dirty="0">
                <a:latin typeface="Avenir Next LT Pro"/>
                <a:ea typeface="+mn-lt"/>
                <a:cs typeface="+mn-lt"/>
              </a:rPr>
              <a:t>α από τα </a:t>
            </a:r>
            <a:r>
              <a:rPr lang="en-GB" sz="2000" i="1" dirty="0" err="1">
                <a:latin typeface="Avenir Next LT Pro"/>
                <a:ea typeface="+mn-lt"/>
                <a:cs typeface="+mn-lt"/>
              </a:rPr>
              <a:t>μάτι</a:t>
            </a:r>
            <a:r>
              <a:rPr lang="en-GB" sz="2000" i="1" dirty="0">
                <a:latin typeface="Avenir Next LT Pro"/>
                <a:ea typeface="+mn-lt"/>
                <a:cs typeface="+mn-lt"/>
              </a:rPr>
              <a:t>α </a:t>
            </a:r>
            <a:r>
              <a:rPr lang="en-GB" sz="2000" i="1" dirty="0" err="1">
                <a:latin typeface="Avenir Next LT Pro"/>
                <a:ea typeface="+mn-lt"/>
                <a:cs typeface="+mn-lt"/>
              </a:rPr>
              <a:t>ενός</a:t>
            </a:r>
            <a:r>
              <a:rPr lang="en-GB" sz="2000" i="1" dirty="0">
                <a:latin typeface="Avenir Next LT Pro"/>
                <a:ea typeface="+mn-lt"/>
                <a:cs typeface="+mn-lt"/>
              </a:rPr>
              <a:t> πα</a:t>
            </a:r>
            <a:r>
              <a:rPr lang="en-GB" sz="2000" i="1" dirty="0" err="1">
                <a:latin typeface="Avenir Next LT Pro"/>
                <a:ea typeface="+mn-lt"/>
                <a:cs typeface="+mn-lt"/>
              </a:rPr>
              <a:t>ιδιού</a:t>
            </a:r>
            <a:r>
              <a:rPr lang="en-GB" sz="2000" i="1" dirty="0">
                <a:latin typeface="Avenir Next LT Pro"/>
                <a:ea typeface="+mn-lt"/>
                <a:cs typeface="+mn-lt"/>
              </a:rPr>
              <a:t>. </a:t>
            </a:r>
            <a:r>
              <a:rPr lang="en-GB" sz="2000" i="1" dirty="0" err="1">
                <a:latin typeface="Avenir Next LT Pro"/>
                <a:ea typeface="+mn-lt"/>
                <a:cs typeface="+mn-lt"/>
              </a:rPr>
              <a:t>Με</a:t>
            </a:r>
            <a:r>
              <a:rPr lang="en-GB" sz="2000" i="1" dirty="0">
                <a:latin typeface="Avenir Next LT Pro"/>
                <a:ea typeface="+mn-lt"/>
                <a:cs typeface="+mn-lt"/>
              </a:rPr>
              <a:t> </a:t>
            </a:r>
            <a:r>
              <a:rPr lang="en-GB" sz="2000" i="1" dirty="0" err="1">
                <a:latin typeface="Avenir Next LT Pro"/>
                <a:ea typeface="+mn-lt"/>
                <a:cs typeface="+mn-lt"/>
              </a:rPr>
              <a:t>άγγιξε</a:t>
            </a:r>
            <a:r>
              <a:rPr lang="en-GB" sz="2000" i="1" dirty="0">
                <a:latin typeface="Avenir Next LT Pro"/>
                <a:ea typeface="+mn-lt"/>
                <a:cs typeface="+mn-lt"/>
              </a:rPr>
              <a:t> </a:t>
            </a:r>
            <a:r>
              <a:rPr lang="en-GB" sz="2000" i="1" dirty="0" err="1">
                <a:latin typeface="Avenir Next LT Pro"/>
                <a:ea typeface="+mn-lt"/>
                <a:cs typeface="+mn-lt"/>
              </a:rPr>
              <a:t>γι</a:t>
            </a:r>
            <a:r>
              <a:rPr lang="en-GB" sz="2000" i="1" dirty="0">
                <a:latin typeface="Avenir Next LT Pro"/>
                <a:ea typeface="+mn-lt"/>
                <a:cs typeface="+mn-lt"/>
              </a:rPr>
              <a:t>α</a:t>
            </a:r>
            <a:r>
              <a:rPr lang="en-GB" sz="2000" i="1" dirty="0" err="1">
                <a:latin typeface="Avenir Next LT Pro"/>
                <a:ea typeface="+mn-lt"/>
                <a:cs typeface="+mn-lt"/>
              </a:rPr>
              <a:t>τί</a:t>
            </a:r>
            <a:r>
              <a:rPr lang="en-GB" sz="2000" i="1" dirty="0">
                <a:latin typeface="Avenir Next LT Pro"/>
                <a:ea typeface="+mn-lt"/>
                <a:cs typeface="+mn-lt"/>
              </a:rPr>
              <a:t> </a:t>
            </a:r>
            <a:r>
              <a:rPr lang="en-GB" sz="2000" i="1" dirty="0" err="1">
                <a:latin typeface="Avenir Next LT Pro"/>
                <a:ea typeface="+mn-lt"/>
                <a:cs typeface="+mn-lt"/>
              </a:rPr>
              <a:t>συνδυάζει</a:t>
            </a:r>
            <a:r>
              <a:rPr lang="en-GB" sz="2000" i="1" dirty="0">
                <a:latin typeface="Avenir Next LT Pro"/>
                <a:ea typeface="+mn-lt"/>
                <a:cs typeface="+mn-lt"/>
              </a:rPr>
              <a:t> </a:t>
            </a:r>
            <a:r>
              <a:rPr lang="en-GB" sz="2000" i="1" dirty="0" err="1">
                <a:latin typeface="Avenir Next LT Pro"/>
                <a:ea typeface="+mn-lt"/>
                <a:cs typeface="+mn-lt"/>
              </a:rPr>
              <a:t>την</a:t>
            </a:r>
            <a:r>
              <a:rPr lang="en-GB" sz="2000" i="1" dirty="0">
                <a:latin typeface="Avenir Next LT Pro"/>
                <a:ea typeface="+mn-lt"/>
                <a:cs typeface="+mn-lt"/>
              </a:rPr>
              <a:t> </a:t>
            </a:r>
            <a:r>
              <a:rPr lang="en-GB" sz="2000" i="1" dirty="0" err="1">
                <a:latin typeface="Avenir Next LT Pro"/>
                <a:ea typeface="+mn-lt"/>
                <a:cs typeface="+mn-lt"/>
              </a:rPr>
              <a:t>ιστορική</a:t>
            </a:r>
            <a:r>
              <a:rPr lang="en-GB" sz="2000" i="1" dirty="0">
                <a:latin typeface="Avenir Next LT Pro"/>
                <a:ea typeface="+mn-lt"/>
                <a:cs typeface="+mn-lt"/>
              </a:rPr>
              <a:t> α</a:t>
            </a:r>
            <a:r>
              <a:rPr lang="en-GB" sz="2000" i="1" dirty="0" err="1">
                <a:latin typeface="Avenir Next LT Pro"/>
                <a:ea typeface="+mn-lt"/>
                <a:cs typeface="+mn-lt"/>
              </a:rPr>
              <a:t>λήθει</a:t>
            </a:r>
            <a:r>
              <a:rPr lang="en-GB" sz="2000" i="1" dirty="0">
                <a:latin typeface="Avenir Next LT Pro"/>
                <a:ea typeface="+mn-lt"/>
                <a:cs typeface="+mn-lt"/>
              </a:rPr>
              <a:t>α </a:t>
            </a:r>
            <a:r>
              <a:rPr lang="en-GB" sz="2000" i="1" dirty="0" err="1">
                <a:latin typeface="Avenir Next LT Pro"/>
                <a:ea typeface="+mn-lt"/>
                <a:cs typeface="+mn-lt"/>
              </a:rPr>
              <a:t>με</a:t>
            </a:r>
            <a:r>
              <a:rPr lang="en-GB" sz="2000" i="1" dirty="0">
                <a:latin typeface="Avenir Next LT Pro"/>
                <a:ea typeface="+mn-lt"/>
                <a:cs typeface="+mn-lt"/>
              </a:rPr>
              <a:t> </a:t>
            </a:r>
            <a:r>
              <a:rPr lang="en-GB" sz="2000" i="1" dirty="0" err="1">
                <a:latin typeface="Avenir Next LT Pro"/>
                <a:ea typeface="+mn-lt"/>
                <a:cs typeface="+mn-lt"/>
              </a:rPr>
              <a:t>την</a:t>
            </a:r>
            <a:r>
              <a:rPr lang="en-GB" sz="2000" i="1" dirty="0">
                <a:latin typeface="Avenir Next LT Pro"/>
                <a:ea typeface="+mn-lt"/>
                <a:cs typeface="+mn-lt"/>
              </a:rPr>
              <a:t> πα</a:t>
            </a:r>
            <a:r>
              <a:rPr lang="en-GB" sz="2000" i="1" dirty="0" err="1">
                <a:latin typeface="Avenir Next LT Pro"/>
                <a:ea typeface="+mn-lt"/>
                <a:cs typeface="+mn-lt"/>
              </a:rPr>
              <a:t>ιδική</a:t>
            </a:r>
            <a:r>
              <a:rPr lang="en-GB" sz="2000" i="1" dirty="0">
                <a:latin typeface="Avenir Next LT Pro"/>
                <a:ea typeface="+mn-lt"/>
                <a:cs typeface="+mn-lt"/>
              </a:rPr>
              <a:t> α</a:t>
            </a:r>
            <a:r>
              <a:rPr lang="en-GB" sz="2000" i="1" dirty="0" err="1">
                <a:latin typeface="Avenir Next LT Pro"/>
                <a:ea typeface="+mn-lt"/>
                <a:cs typeface="+mn-lt"/>
              </a:rPr>
              <a:t>θωότητ</a:t>
            </a:r>
            <a:r>
              <a:rPr lang="en-GB" sz="2000" i="1" dirty="0">
                <a:latin typeface="Avenir Next LT Pro"/>
                <a:ea typeface="+mn-lt"/>
                <a:cs typeface="+mn-lt"/>
              </a:rPr>
              <a:t>α, </a:t>
            </a:r>
            <a:r>
              <a:rPr lang="en-GB" sz="2000" i="1" dirty="0" err="1">
                <a:latin typeface="Avenir Next LT Pro"/>
                <a:ea typeface="+mn-lt"/>
                <a:cs typeface="+mn-lt"/>
              </a:rPr>
              <a:t>ενώ</a:t>
            </a:r>
            <a:r>
              <a:rPr lang="en-GB" sz="2000" i="1" dirty="0">
                <a:latin typeface="Avenir Next LT Pro"/>
                <a:ea typeface="+mn-lt"/>
                <a:cs typeface="+mn-lt"/>
              </a:rPr>
              <a:t> πα</a:t>
            </a:r>
            <a:r>
              <a:rPr lang="en-GB" sz="2000" i="1" dirty="0" err="1">
                <a:latin typeface="Avenir Next LT Pro"/>
                <a:ea typeface="+mn-lt"/>
                <a:cs typeface="+mn-lt"/>
              </a:rPr>
              <a:t>ράλληλ</a:t>
            </a:r>
            <a:r>
              <a:rPr lang="en-GB" sz="2000" i="1" dirty="0">
                <a:latin typeface="Avenir Next LT Pro"/>
                <a:ea typeface="+mn-lt"/>
                <a:cs typeface="+mn-lt"/>
              </a:rPr>
              <a:t>α </a:t>
            </a:r>
            <a:r>
              <a:rPr lang="en-GB" sz="2000" i="1" dirty="0" err="1">
                <a:latin typeface="Avenir Next LT Pro"/>
                <a:ea typeface="+mn-lt"/>
                <a:cs typeface="+mn-lt"/>
              </a:rPr>
              <a:t>δείχνει</a:t>
            </a:r>
            <a:r>
              <a:rPr lang="en-GB" sz="2000" i="1" dirty="0">
                <a:latin typeface="Avenir Next LT Pro"/>
                <a:ea typeface="+mn-lt"/>
                <a:cs typeface="+mn-lt"/>
              </a:rPr>
              <a:t> π</a:t>
            </a:r>
            <a:r>
              <a:rPr lang="en-GB" sz="2000" i="1" dirty="0" err="1">
                <a:latin typeface="Avenir Next LT Pro"/>
                <a:ea typeface="+mn-lt"/>
                <a:cs typeface="+mn-lt"/>
              </a:rPr>
              <a:t>όσο</a:t>
            </a:r>
            <a:r>
              <a:rPr lang="en-GB" sz="2000" i="1" dirty="0">
                <a:latin typeface="Avenir Next LT Pro"/>
                <a:ea typeface="+mn-lt"/>
                <a:cs typeface="+mn-lt"/>
              </a:rPr>
              <a:t> </a:t>
            </a:r>
            <a:r>
              <a:rPr lang="en-GB" sz="2000" i="1" dirty="0" err="1">
                <a:latin typeface="Avenir Next LT Pro"/>
                <a:ea typeface="+mn-lt"/>
                <a:cs typeface="+mn-lt"/>
              </a:rPr>
              <a:t>σημ</a:t>
            </a:r>
            <a:r>
              <a:rPr lang="en-GB" sz="2000" i="1" dirty="0">
                <a:latin typeface="Avenir Next LT Pro"/>
                <a:ea typeface="+mn-lt"/>
                <a:cs typeface="+mn-lt"/>
              </a:rPr>
              <a:t>α</a:t>
            </a:r>
            <a:r>
              <a:rPr lang="en-GB" sz="2000" i="1" dirty="0" err="1">
                <a:latin typeface="Avenir Next LT Pro"/>
                <a:ea typeface="+mn-lt"/>
                <a:cs typeface="+mn-lt"/>
              </a:rPr>
              <a:t>ντικές</a:t>
            </a:r>
            <a:r>
              <a:rPr lang="en-GB" sz="2000" i="1" dirty="0">
                <a:latin typeface="Avenir Next LT Pro"/>
                <a:ea typeface="+mn-lt"/>
                <a:cs typeface="+mn-lt"/>
              </a:rPr>
              <a:t> </a:t>
            </a:r>
            <a:r>
              <a:rPr lang="en-GB" sz="2000" i="1" dirty="0" err="1">
                <a:latin typeface="Avenir Next LT Pro"/>
                <a:ea typeface="+mn-lt"/>
                <a:cs typeface="+mn-lt"/>
              </a:rPr>
              <a:t>είν</a:t>
            </a:r>
            <a:r>
              <a:rPr lang="en-GB" sz="2000" i="1" dirty="0">
                <a:latin typeface="Avenir Next LT Pro"/>
                <a:ea typeface="+mn-lt"/>
                <a:cs typeface="+mn-lt"/>
              </a:rPr>
              <a:t>αι η </a:t>
            </a:r>
            <a:r>
              <a:rPr lang="en-GB" sz="2000" i="1" dirty="0" err="1">
                <a:latin typeface="Avenir Next LT Pro"/>
                <a:ea typeface="+mn-lt"/>
                <a:cs typeface="+mn-lt"/>
              </a:rPr>
              <a:t>οικογένει</a:t>
            </a:r>
            <a:r>
              <a:rPr lang="en-GB" sz="2000" i="1" dirty="0">
                <a:latin typeface="Avenir Next LT Pro"/>
                <a:ea typeface="+mn-lt"/>
                <a:cs typeface="+mn-lt"/>
              </a:rPr>
              <a:t>α, η </a:t>
            </a:r>
            <a:r>
              <a:rPr lang="en-GB" sz="2000" i="1" dirty="0" err="1">
                <a:latin typeface="Avenir Next LT Pro"/>
                <a:ea typeface="+mn-lt"/>
                <a:cs typeface="+mn-lt"/>
              </a:rPr>
              <a:t>ελ</a:t>
            </a:r>
            <a:r>
              <a:rPr lang="en-GB" sz="2000" i="1" dirty="0">
                <a:latin typeface="Avenir Next LT Pro"/>
                <a:ea typeface="+mn-lt"/>
                <a:cs typeface="+mn-lt"/>
              </a:rPr>
              <a:t>π</a:t>
            </a:r>
            <a:r>
              <a:rPr lang="en-GB" sz="2000" i="1" dirty="0" err="1">
                <a:latin typeface="Avenir Next LT Pro"/>
                <a:ea typeface="+mn-lt"/>
                <a:cs typeface="+mn-lt"/>
              </a:rPr>
              <a:t>ίδ</a:t>
            </a:r>
            <a:r>
              <a:rPr lang="en-GB" sz="2000" i="1" dirty="0">
                <a:latin typeface="Avenir Next LT Pro"/>
                <a:ea typeface="+mn-lt"/>
                <a:cs typeface="+mn-lt"/>
              </a:rPr>
              <a:t>α και η α</a:t>
            </a:r>
            <a:r>
              <a:rPr lang="en-GB" sz="2000" i="1" dirty="0" err="1">
                <a:latin typeface="Avenir Next LT Pro"/>
                <a:ea typeface="+mn-lt"/>
                <a:cs typeface="+mn-lt"/>
              </a:rPr>
              <a:t>ντίστ</a:t>
            </a:r>
            <a:r>
              <a:rPr lang="en-GB" sz="2000" i="1" dirty="0">
                <a:latin typeface="Avenir Next LT Pro"/>
                <a:ea typeface="+mn-lt"/>
                <a:cs typeface="+mn-lt"/>
              </a:rPr>
              <a:t>α</a:t>
            </a:r>
            <a:r>
              <a:rPr lang="en-GB" sz="2000" i="1" dirty="0" err="1">
                <a:latin typeface="Avenir Next LT Pro"/>
                <a:ea typeface="+mn-lt"/>
                <a:cs typeface="+mn-lt"/>
              </a:rPr>
              <a:t>ση</a:t>
            </a:r>
            <a:r>
              <a:rPr lang="en-GB" sz="2000" i="1" dirty="0">
                <a:latin typeface="Avenir Next LT Pro"/>
                <a:ea typeface="+mn-lt"/>
                <a:cs typeface="+mn-lt"/>
              </a:rPr>
              <a:t>. </a:t>
            </a:r>
            <a:r>
              <a:rPr lang="en-GB" sz="2000" i="1" dirty="0" err="1">
                <a:latin typeface="Avenir Next LT Pro"/>
                <a:ea typeface="+mn-lt"/>
                <a:cs typeface="+mn-lt"/>
              </a:rPr>
              <a:t>Έν</a:t>
            </a:r>
            <a:r>
              <a:rPr lang="en-GB" sz="2000" i="1" dirty="0">
                <a:latin typeface="Avenir Next LT Pro"/>
                <a:ea typeface="+mn-lt"/>
                <a:cs typeface="+mn-lt"/>
              </a:rPr>
              <a:t>α </a:t>
            </a:r>
            <a:r>
              <a:rPr lang="en-GB" sz="2000" i="1" dirty="0" err="1">
                <a:latin typeface="Avenir Next LT Pro"/>
                <a:ea typeface="+mn-lt"/>
                <a:cs typeface="+mn-lt"/>
              </a:rPr>
              <a:t>έργο</a:t>
            </a:r>
            <a:r>
              <a:rPr lang="en-GB" sz="2000" i="1" dirty="0">
                <a:latin typeface="Avenir Next LT Pro"/>
                <a:ea typeface="+mn-lt"/>
                <a:cs typeface="+mn-lt"/>
              </a:rPr>
              <a:t> π</a:t>
            </a:r>
            <a:r>
              <a:rPr lang="en-GB" sz="2000" i="1" dirty="0" err="1">
                <a:latin typeface="Avenir Next LT Pro"/>
                <a:ea typeface="+mn-lt"/>
                <a:cs typeface="+mn-lt"/>
              </a:rPr>
              <a:t>ου</a:t>
            </a:r>
            <a:r>
              <a:rPr lang="en-GB" sz="2000" i="1" dirty="0">
                <a:latin typeface="Avenir Next LT Pro"/>
                <a:ea typeface="+mn-lt"/>
                <a:cs typeface="+mn-lt"/>
              </a:rPr>
              <a:t> </a:t>
            </a:r>
            <a:r>
              <a:rPr lang="en-GB" sz="2000" i="1" dirty="0" err="1">
                <a:latin typeface="Avenir Next LT Pro"/>
                <a:ea typeface="+mn-lt"/>
                <a:cs typeface="+mn-lt"/>
              </a:rPr>
              <a:t>σε</a:t>
            </a:r>
            <a:r>
              <a:rPr lang="en-GB" sz="2000" i="1" dirty="0">
                <a:latin typeface="Avenir Next LT Pro"/>
                <a:ea typeface="+mn-lt"/>
                <a:cs typeface="+mn-lt"/>
              </a:rPr>
              <a:t> </a:t>
            </a:r>
            <a:r>
              <a:rPr lang="en-GB" sz="2000" i="1" dirty="0" err="1">
                <a:latin typeface="Avenir Next LT Pro"/>
                <a:ea typeface="+mn-lt"/>
                <a:cs typeface="+mn-lt"/>
              </a:rPr>
              <a:t>κάνει</a:t>
            </a:r>
            <a:r>
              <a:rPr lang="en-GB" sz="2000" i="1" dirty="0">
                <a:latin typeface="Avenir Next LT Pro"/>
                <a:ea typeface="+mn-lt"/>
                <a:cs typeface="+mn-lt"/>
              </a:rPr>
              <a:t> να </a:t>
            </a:r>
            <a:r>
              <a:rPr lang="en-GB" sz="2000" i="1" dirty="0" err="1">
                <a:latin typeface="Avenir Next LT Pro"/>
                <a:ea typeface="+mn-lt"/>
                <a:cs typeface="+mn-lt"/>
              </a:rPr>
              <a:t>σκεφτείς</a:t>
            </a:r>
            <a:r>
              <a:rPr lang="en-GB" sz="2000" i="1" dirty="0">
                <a:latin typeface="Avenir Next LT Pro"/>
                <a:ea typeface="+mn-lt"/>
                <a:cs typeface="+mn-lt"/>
              </a:rPr>
              <a:t> και να </a:t>
            </a:r>
            <a:r>
              <a:rPr lang="en-GB" sz="2000" i="1" dirty="0" err="1">
                <a:latin typeface="Avenir Next LT Pro"/>
                <a:ea typeface="+mn-lt"/>
                <a:cs typeface="+mn-lt"/>
              </a:rPr>
              <a:t>νιώσεις</a:t>
            </a:r>
            <a:r>
              <a:rPr lang="en-GB" sz="2000" dirty="0">
                <a:latin typeface="Avenir Next LT Pro"/>
                <a:ea typeface="+mn-lt"/>
                <a:cs typeface="+mn-lt"/>
              </a:rPr>
              <a:t>. </a:t>
            </a:r>
            <a:r>
              <a:rPr lang="el-GR" sz="1800" i="1" dirty="0">
                <a:latin typeface="Avenir Next LT Pro"/>
                <a:ea typeface="+mn-lt"/>
                <a:cs typeface="+mn-lt"/>
              </a:rPr>
              <a:t>Το βιβλίο «Ο Μεγάλος Περίπατος του Πέτρου» με εντυπωσίασε γιατί παρουσιάζει με απλό αλλά δυνατό τρόπο την καθημερινότητα ενός παιδιού σε μια πολύ δύσκολη εποχή. Μέσα από τον Πέτρο, καταλαβαίνουμε πόσο μπορεί να επηρεάσει ο πόλεμος τη ζωή των ανθρώπων, ακόμα και των πιο μικρών. Το μήνυμα του βιβλίου είναι αισιόδοξο και δείχνει πως, ακόμα και στις πιο σκοτεινές στιγμές, υπάρχουν ελπίδα, αγάπη και δύναμη για να συνεχίσουμε.</a:t>
            </a:r>
            <a:endParaRPr lang="en-US" sz="2000">
              <a:latin typeface="Avenir Next LT Pro"/>
            </a:endParaRPr>
          </a:p>
        </p:txBody>
      </p:sp>
      <p:sp>
        <p:nvSpPr>
          <p:cNvPr id="5" name="TextBox 4">
            <a:extLst>
              <a:ext uri="{FF2B5EF4-FFF2-40B4-BE49-F238E27FC236}">
                <a16:creationId xmlns:a16="http://schemas.microsoft.com/office/drawing/2014/main" id="{E4B6EB86-DCDF-9B6C-0579-D883175AE142}"/>
              </a:ext>
            </a:extLst>
          </p:cNvPr>
          <p:cNvSpPr txBox="1"/>
          <p:nvPr/>
        </p:nvSpPr>
        <p:spPr>
          <a:xfrm>
            <a:off x="1143000" y="3228474"/>
            <a:ext cx="2793331" cy="48607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endParaRPr lang="en-GB"/>
          </a:p>
        </p:txBody>
      </p:sp>
      <p:sp>
        <p:nvSpPr>
          <p:cNvPr id="4" name="TextBox 3">
            <a:extLst>
              <a:ext uri="{FF2B5EF4-FFF2-40B4-BE49-F238E27FC236}">
                <a16:creationId xmlns:a16="http://schemas.microsoft.com/office/drawing/2014/main" id="{3477D5B7-F0C0-503B-C3C1-AAA46662C202}"/>
              </a:ext>
            </a:extLst>
          </p:cNvPr>
          <p:cNvSpPr txBox="1"/>
          <p:nvPr/>
        </p:nvSpPr>
        <p:spPr>
          <a:xfrm>
            <a:off x="7028447" y="190500"/>
            <a:ext cx="3254542" cy="646331"/>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l-GR" i="1" dirty="0">
                <a:ea typeface="+mn-lt"/>
                <a:cs typeface="+mn-lt"/>
              </a:rPr>
              <a:t>Συναισθήματα που προκαλεί το βιβλίο</a:t>
            </a:r>
            <a:endParaRPr lang="en-US" i="1" dirty="0">
              <a:ea typeface="+mn-lt"/>
              <a:cs typeface="+mn-lt"/>
            </a:endParaRPr>
          </a:p>
        </p:txBody>
      </p:sp>
      <p:sp>
        <p:nvSpPr>
          <p:cNvPr id="10" name="TextBox 9">
            <a:extLst>
              <a:ext uri="{FF2B5EF4-FFF2-40B4-BE49-F238E27FC236}">
                <a16:creationId xmlns:a16="http://schemas.microsoft.com/office/drawing/2014/main" id="{2691F602-CA40-092E-8C9A-81A656ABB2A5}"/>
              </a:ext>
            </a:extLst>
          </p:cNvPr>
          <p:cNvSpPr txBox="1"/>
          <p:nvPr/>
        </p:nvSpPr>
        <p:spPr>
          <a:xfrm>
            <a:off x="7429501" y="982578"/>
            <a:ext cx="4297277" cy="8679299"/>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l-GR" i="1" dirty="0">
                <a:latin typeface="Calibri"/>
                <a:ea typeface="+mn-lt"/>
                <a:cs typeface="+mn-lt"/>
              </a:rPr>
              <a:t>Διαβάζοντας το βιβλίο μπορεί κανείς να συμμεριστεί τον πόνο και την απόγνωση που ένιωθαν τα πρόσωπα του μυθιστορήματος, εξαιτίας των κακουχιών και των βίαιων περιστατικών που προκαλούσαν οι </a:t>
            </a:r>
            <a:r>
              <a:rPr lang="el-GR" i="1" err="1">
                <a:latin typeface="Calibri"/>
                <a:ea typeface="+mn-lt"/>
                <a:cs typeface="+mn-lt"/>
              </a:rPr>
              <a:t>γερμανοί</a:t>
            </a:r>
            <a:r>
              <a:rPr lang="el-GR" i="1" dirty="0">
                <a:latin typeface="Calibri"/>
                <a:ea typeface="+mn-lt"/>
                <a:cs typeface="+mn-lt"/>
              </a:rPr>
              <a:t> στρατιώτες της Αθήνας του 1940</a:t>
            </a:r>
            <a:r>
              <a:rPr lang="el-GR" dirty="0">
                <a:latin typeface="Calibri"/>
                <a:ea typeface="Calibri"/>
                <a:cs typeface="Calibri"/>
              </a:rPr>
              <a:t>. </a:t>
            </a:r>
            <a:r>
              <a:rPr lang="el-GR" i="1" dirty="0">
                <a:latin typeface="Calibri"/>
                <a:ea typeface="Calibri"/>
                <a:cs typeface="Calibri"/>
              </a:rPr>
              <a:t>Επίσης , τόσο οι ιστορίες των χαρακτήρων , όσο και ο τρόπος με τον οποίο μάχονται συνεχώς τόσο για την επιβίωσή τους, όσο και για την ελευθερία τους είναι κάτι που συγκινεί και γεμίζει ελπίδα τους αναγνώστες.</a:t>
            </a:r>
            <a:endParaRPr lang="en-US" i="1">
              <a:latin typeface="Calibri"/>
              <a:ea typeface="Calibri"/>
              <a:cs typeface="Calibri"/>
            </a:endParaRPr>
          </a:p>
          <a:p>
            <a:endParaRPr lang="en-US" i="1" dirty="0">
              <a:latin typeface="Calibri"/>
              <a:ea typeface="Calibri"/>
              <a:cs typeface="Calibri"/>
            </a:endParaRPr>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p:txBody>
      </p:sp>
    </p:spTree>
    <p:extLst>
      <p:ext uri="{BB962C8B-B14F-4D97-AF65-F5344CB8AC3E}">
        <p14:creationId xmlns:p14="http://schemas.microsoft.com/office/powerpoint/2010/main" val="282432352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5BDD42-59EC-FD42-8178-356226F31A7D}"/>
              </a:ext>
            </a:extLst>
          </p:cNvPr>
          <p:cNvSpPr>
            <a:spLocks noGrp="1"/>
          </p:cNvSpPr>
          <p:nvPr>
            <p:ph type="ctrTitle"/>
          </p:nvPr>
        </p:nvSpPr>
        <p:spPr>
          <a:xfrm>
            <a:off x="998781" y="381000"/>
            <a:ext cx="6720840" cy="702805"/>
          </a:xfrm>
        </p:spPr>
        <p:txBody>
          <a:bodyPr>
            <a:normAutofit/>
          </a:bodyPr>
          <a:lstStyle/>
          <a:p>
            <a:r>
              <a:rPr lang="el-GR" sz="3000"/>
              <a:t>Πλοκή</a:t>
            </a:r>
            <a:endParaRPr lang="en-GB" sz="3000" dirty="0"/>
          </a:p>
        </p:txBody>
      </p:sp>
      <p:sp>
        <p:nvSpPr>
          <p:cNvPr id="3" name="Subtitle 2">
            <a:extLst>
              <a:ext uri="{FF2B5EF4-FFF2-40B4-BE49-F238E27FC236}">
                <a16:creationId xmlns:a16="http://schemas.microsoft.com/office/drawing/2014/main" id="{73DEF67F-809C-F1DE-D561-68CB228E1BA7}"/>
              </a:ext>
            </a:extLst>
          </p:cNvPr>
          <p:cNvSpPr>
            <a:spLocks noGrp="1"/>
          </p:cNvSpPr>
          <p:nvPr>
            <p:ph type="subTitle" idx="1"/>
          </p:nvPr>
        </p:nvSpPr>
        <p:spPr>
          <a:xfrm>
            <a:off x="998781" y="810490"/>
            <a:ext cx="10631827" cy="5806878"/>
          </a:xfrm>
        </p:spPr>
        <p:txBody>
          <a:bodyPr vert="horz" lIns="91440" tIns="45720" rIns="91440" bIns="45720" rtlCol="0" anchor="t">
            <a:normAutofit fontScale="92500" lnSpcReduction="20000"/>
          </a:bodyPr>
          <a:lstStyle/>
          <a:p>
            <a:r>
              <a:rPr lang="en-GB" i="1" dirty="0" err="1">
                <a:latin typeface="Calibri"/>
                <a:ea typeface="+mn-lt"/>
                <a:cs typeface="+mn-lt"/>
              </a:rPr>
              <a:t>Το</a:t>
            </a:r>
            <a:r>
              <a:rPr lang="en-GB" i="1" dirty="0">
                <a:latin typeface="Calibri"/>
                <a:ea typeface="+mn-lt"/>
                <a:cs typeface="+mn-lt"/>
              </a:rPr>
              <a:t> </a:t>
            </a:r>
            <a:r>
              <a:rPr lang="en-GB" i="1" dirty="0" err="1">
                <a:latin typeface="Calibri"/>
                <a:ea typeface="+mn-lt"/>
                <a:cs typeface="+mn-lt"/>
              </a:rPr>
              <a:t>μυθιστόρημ</a:t>
            </a:r>
            <a:r>
              <a:rPr lang="en-GB" i="1" dirty="0">
                <a:latin typeface="Calibri"/>
                <a:ea typeface="+mn-lt"/>
                <a:cs typeface="+mn-lt"/>
              </a:rPr>
              <a:t>α πα</a:t>
            </a:r>
            <a:r>
              <a:rPr lang="en-GB" i="1" dirty="0" err="1">
                <a:latin typeface="Calibri"/>
                <a:ea typeface="+mn-lt"/>
                <a:cs typeface="+mn-lt"/>
              </a:rPr>
              <a:t>ρουσιάζει</a:t>
            </a:r>
            <a:r>
              <a:rPr lang="en-GB" i="1" dirty="0">
                <a:latin typeface="Calibri"/>
                <a:ea typeface="+mn-lt"/>
                <a:cs typeface="+mn-lt"/>
              </a:rPr>
              <a:t> </a:t>
            </a:r>
            <a:r>
              <a:rPr lang="en-GB" i="1" dirty="0" err="1">
                <a:latin typeface="Calibri"/>
                <a:ea typeface="+mn-lt"/>
                <a:cs typeface="+mn-lt"/>
              </a:rPr>
              <a:t>έν</a:t>
            </a:r>
            <a:r>
              <a:rPr lang="en-GB" i="1" dirty="0">
                <a:latin typeface="Calibri"/>
                <a:ea typeface="+mn-lt"/>
                <a:cs typeface="+mn-lt"/>
              </a:rPr>
              <a:t>α α</a:t>
            </a:r>
            <a:r>
              <a:rPr lang="en-GB" i="1" dirty="0" err="1">
                <a:latin typeface="Calibri"/>
                <a:ea typeface="+mn-lt"/>
                <a:cs typeface="+mn-lt"/>
              </a:rPr>
              <a:t>γόρι</a:t>
            </a:r>
            <a:r>
              <a:rPr lang="en-GB" i="1" dirty="0">
                <a:latin typeface="Calibri"/>
                <a:ea typeface="+mn-lt"/>
                <a:cs typeface="+mn-lt"/>
              </a:rPr>
              <a:t>, </a:t>
            </a:r>
            <a:r>
              <a:rPr lang="en-GB" i="1" dirty="0" err="1">
                <a:latin typeface="Calibri"/>
                <a:ea typeface="+mn-lt"/>
                <a:cs typeface="+mn-lt"/>
              </a:rPr>
              <a:t>τον</a:t>
            </a:r>
            <a:r>
              <a:rPr lang="en-GB" i="1" dirty="0">
                <a:latin typeface="Calibri"/>
                <a:ea typeface="+mn-lt"/>
                <a:cs typeface="+mn-lt"/>
              </a:rPr>
              <a:t> </a:t>
            </a:r>
            <a:r>
              <a:rPr lang="en-GB" i="1" dirty="0" err="1">
                <a:latin typeface="Calibri"/>
                <a:ea typeface="+mn-lt"/>
                <a:cs typeface="+mn-lt"/>
              </a:rPr>
              <a:t>Πέτρο</a:t>
            </a:r>
            <a:r>
              <a:rPr lang="en-GB" i="1" dirty="0">
                <a:latin typeface="Calibri"/>
                <a:ea typeface="+mn-lt"/>
                <a:cs typeface="+mn-lt"/>
              </a:rPr>
              <a:t>, π</a:t>
            </a:r>
            <a:r>
              <a:rPr lang="en-GB" i="1" dirty="0" err="1">
                <a:latin typeface="Calibri"/>
                <a:ea typeface="+mn-lt"/>
                <a:cs typeface="+mn-lt"/>
              </a:rPr>
              <a:t>ου</a:t>
            </a:r>
            <a:r>
              <a:rPr lang="en-GB" i="1" dirty="0">
                <a:latin typeface="Calibri"/>
                <a:ea typeface="+mn-lt"/>
                <a:cs typeface="+mn-lt"/>
              </a:rPr>
              <a:t> </a:t>
            </a:r>
            <a:r>
              <a:rPr lang="en-GB" i="1" dirty="0" err="1">
                <a:latin typeface="Calibri"/>
                <a:ea typeface="+mn-lt"/>
                <a:cs typeface="+mn-lt"/>
              </a:rPr>
              <a:t>στην</a:t>
            </a:r>
            <a:r>
              <a:rPr lang="en-GB" i="1" dirty="0">
                <a:latin typeface="Calibri"/>
                <a:ea typeface="+mn-lt"/>
                <a:cs typeface="+mn-lt"/>
              </a:rPr>
              <a:t> </a:t>
            </a:r>
            <a:r>
              <a:rPr lang="en-GB" i="1" dirty="0" err="1">
                <a:latin typeface="Calibri"/>
                <a:ea typeface="+mn-lt"/>
                <a:cs typeface="+mn-lt"/>
              </a:rPr>
              <a:t>ηλικί</a:t>
            </a:r>
            <a:r>
              <a:rPr lang="en-GB" i="1" dirty="0">
                <a:latin typeface="Calibri"/>
                <a:ea typeface="+mn-lt"/>
                <a:cs typeface="+mn-lt"/>
              </a:rPr>
              <a:t>α </a:t>
            </a:r>
            <a:r>
              <a:rPr lang="en-GB" i="1" dirty="0" err="1">
                <a:latin typeface="Calibri"/>
                <a:ea typeface="+mn-lt"/>
                <a:cs typeface="+mn-lt"/>
              </a:rPr>
              <a:t>των</a:t>
            </a:r>
            <a:r>
              <a:rPr lang="en-GB" i="1" dirty="0">
                <a:latin typeface="Calibri"/>
                <a:ea typeface="+mn-lt"/>
                <a:cs typeface="+mn-lt"/>
              </a:rPr>
              <a:t> </a:t>
            </a:r>
            <a:r>
              <a:rPr lang="en-GB" i="1" dirty="0" err="1">
                <a:latin typeface="Calibri"/>
                <a:ea typeface="+mn-lt"/>
                <a:cs typeface="+mn-lt"/>
              </a:rPr>
              <a:t>εννιά</a:t>
            </a:r>
            <a:r>
              <a:rPr lang="en-GB" i="1" dirty="0">
                <a:latin typeface="Calibri"/>
                <a:ea typeface="+mn-lt"/>
                <a:cs typeface="+mn-lt"/>
              </a:rPr>
              <a:t> </a:t>
            </a:r>
            <a:r>
              <a:rPr lang="en-GB" i="1" dirty="0" err="1">
                <a:latin typeface="Calibri"/>
                <a:ea typeface="+mn-lt"/>
                <a:cs typeface="+mn-lt"/>
              </a:rPr>
              <a:t>ετών</a:t>
            </a:r>
            <a:r>
              <a:rPr lang="en-GB" i="1" dirty="0">
                <a:latin typeface="Calibri"/>
                <a:ea typeface="+mn-lt"/>
                <a:cs typeface="+mn-lt"/>
              </a:rPr>
              <a:t> </a:t>
            </a:r>
            <a:r>
              <a:rPr lang="en-GB" i="1" dirty="0" err="1">
                <a:latin typeface="Calibri"/>
                <a:ea typeface="+mn-lt"/>
                <a:cs typeface="+mn-lt"/>
              </a:rPr>
              <a:t>ζει</a:t>
            </a:r>
            <a:r>
              <a:rPr lang="en-GB" i="1" dirty="0">
                <a:latin typeface="Calibri"/>
                <a:ea typeface="+mn-lt"/>
                <a:cs typeface="+mn-lt"/>
              </a:rPr>
              <a:t> </a:t>
            </a:r>
            <a:r>
              <a:rPr lang="en-GB" i="1" dirty="0" err="1">
                <a:latin typeface="Calibri"/>
                <a:ea typeface="+mn-lt"/>
                <a:cs typeface="+mn-lt"/>
              </a:rPr>
              <a:t>τον</a:t>
            </a:r>
            <a:r>
              <a:rPr lang="en-GB" i="1" dirty="0">
                <a:latin typeface="Calibri"/>
                <a:ea typeface="+mn-lt"/>
                <a:cs typeface="+mn-lt"/>
              </a:rPr>
              <a:t> π</a:t>
            </a:r>
            <a:r>
              <a:rPr lang="en-GB" i="1" dirty="0" err="1">
                <a:latin typeface="Calibri"/>
                <a:ea typeface="+mn-lt"/>
                <a:cs typeface="+mn-lt"/>
              </a:rPr>
              <a:t>όλεμο</a:t>
            </a:r>
            <a:r>
              <a:rPr lang="en-GB" i="1" dirty="0">
                <a:latin typeface="Calibri"/>
                <a:ea typeface="+mn-lt"/>
                <a:cs typeface="+mn-lt"/>
              </a:rPr>
              <a:t> </a:t>
            </a:r>
            <a:r>
              <a:rPr lang="en-GB" i="1" dirty="0" err="1">
                <a:latin typeface="Calibri"/>
                <a:ea typeface="+mn-lt"/>
                <a:cs typeface="+mn-lt"/>
              </a:rPr>
              <a:t>του</a:t>
            </a:r>
            <a:r>
              <a:rPr lang="en-GB" i="1" dirty="0">
                <a:latin typeface="Calibri"/>
                <a:ea typeface="+mn-lt"/>
                <a:cs typeface="+mn-lt"/>
              </a:rPr>
              <a:t> 1940 και κα</a:t>
            </a:r>
            <a:r>
              <a:rPr lang="en-GB" i="1" dirty="0" err="1">
                <a:latin typeface="Calibri"/>
                <a:ea typeface="+mn-lt"/>
                <a:cs typeface="+mn-lt"/>
              </a:rPr>
              <a:t>τό</a:t>
            </a:r>
            <a:r>
              <a:rPr lang="en-GB" i="1" dirty="0">
                <a:latin typeface="Calibri"/>
                <a:ea typeface="+mn-lt"/>
                <a:cs typeface="+mn-lt"/>
              </a:rPr>
              <a:t>π</a:t>
            </a:r>
            <a:r>
              <a:rPr lang="en-GB" i="1" dirty="0" err="1">
                <a:latin typeface="Calibri"/>
                <a:ea typeface="+mn-lt"/>
                <a:cs typeface="+mn-lt"/>
              </a:rPr>
              <a:t>ιν</a:t>
            </a:r>
            <a:r>
              <a:rPr lang="en-GB" i="1" dirty="0">
                <a:latin typeface="Calibri"/>
                <a:ea typeface="+mn-lt"/>
                <a:cs typeface="+mn-lt"/>
              </a:rPr>
              <a:t> </a:t>
            </a:r>
            <a:r>
              <a:rPr lang="en-GB" i="1" dirty="0" err="1">
                <a:latin typeface="Calibri"/>
                <a:ea typeface="+mn-lt"/>
                <a:cs typeface="+mn-lt"/>
              </a:rPr>
              <a:t>μεγ</a:t>
            </a:r>
            <a:r>
              <a:rPr lang="en-GB" i="1" dirty="0">
                <a:latin typeface="Calibri"/>
                <a:ea typeface="+mn-lt"/>
                <a:cs typeface="+mn-lt"/>
              </a:rPr>
              <a:t>α</a:t>
            </a:r>
            <a:r>
              <a:rPr lang="en-GB" i="1" dirty="0" err="1">
                <a:latin typeface="Calibri"/>
                <a:ea typeface="+mn-lt"/>
                <a:cs typeface="+mn-lt"/>
              </a:rPr>
              <a:t>λώνει</a:t>
            </a:r>
            <a:r>
              <a:rPr lang="en-GB" i="1" dirty="0">
                <a:latin typeface="Calibri"/>
                <a:ea typeface="+mn-lt"/>
                <a:cs typeface="+mn-lt"/>
              </a:rPr>
              <a:t> </a:t>
            </a:r>
            <a:r>
              <a:rPr lang="en-GB" i="1" dirty="0" err="1">
                <a:latin typeface="Calibri"/>
                <a:ea typeface="+mn-lt"/>
                <a:cs typeface="+mn-lt"/>
              </a:rPr>
              <a:t>μέσ</a:t>
            </a:r>
            <a:r>
              <a:rPr lang="en-GB" i="1" dirty="0">
                <a:latin typeface="Calibri"/>
                <a:ea typeface="+mn-lt"/>
                <a:cs typeface="+mn-lt"/>
              </a:rPr>
              <a:t>α </a:t>
            </a:r>
            <a:r>
              <a:rPr lang="en-GB" i="1" dirty="0" err="1">
                <a:latin typeface="Calibri"/>
                <a:ea typeface="+mn-lt"/>
                <a:cs typeface="+mn-lt"/>
              </a:rPr>
              <a:t>στην</a:t>
            </a:r>
            <a:r>
              <a:rPr lang="en-GB" i="1" dirty="0">
                <a:latin typeface="Calibri"/>
                <a:ea typeface="+mn-lt"/>
                <a:cs typeface="+mn-lt"/>
              </a:rPr>
              <a:t> κα</a:t>
            </a:r>
            <a:r>
              <a:rPr lang="en-GB" i="1" dirty="0" err="1">
                <a:latin typeface="Calibri"/>
                <a:ea typeface="+mn-lt"/>
                <a:cs typeface="+mn-lt"/>
              </a:rPr>
              <a:t>τεχόμενη</a:t>
            </a:r>
            <a:r>
              <a:rPr lang="en-GB" i="1" dirty="0">
                <a:latin typeface="Calibri"/>
                <a:ea typeface="+mn-lt"/>
                <a:cs typeface="+mn-lt"/>
              </a:rPr>
              <a:t> από </a:t>
            </a:r>
            <a:r>
              <a:rPr lang="en-GB" i="1" dirty="0" err="1">
                <a:latin typeface="Calibri"/>
                <a:ea typeface="+mn-lt"/>
                <a:cs typeface="+mn-lt"/>
              </a:rPr>
              <a:t>τους</a:t>
            </a:r>
            <a:r>
              <a:rPr lang="en-GB" i="1" dirty="0">
                <a:latin typeface="Calibri"/>
                <a:ea typeface="+mn-lt"/>
                <a:cs typeface="+mn-lt"/>
              </a:rPr>
              <a:t> </a:t>
            </a:r>
            <a:r>
              <a:rPr lang="en-GB" i="1" dirty="0" err="1">
                <a:latin typeface="Calibri"/>
                <a:ea typeface="+mn-lt"/>
                <a:cs typeface="+mn-lt"/>
              </a:rPr>
              <a:t>Γερμ</a:t>
            </a:r>
            <a:r>
              <a:rPr lang="en-GB" i="1" dirty="0">
                <a:latin typeface="Calibri"/>
                <a:ea typeface="+mn-lt"/>
                <a:cs typeface="+mn-lt"/>
              </a:rPr>
              <a:t>α</a:t>
            </a:r>
            <a:r>
              <a:rPr lang="en-GB" i="1" dirty="0" err="1">
                <a:latin typeface="Calibri"/>
                <a:ea typeface="+mn-lt"/>
                <a:cs typeface="+mn-lt"/>
              </a:rPr>
              <a:t>νούς</a:t>
            </a:r>
            <a:r>
              <a:rPr lang="en-GB" i="1" dirty="0">
                <a:latin typeface="Calibri"/>
                <a:ea typeface="+mn-lt"/>
                <a:cs typeface="+mn-lt"/>
              </a:rPr>
              <a:t> </a:t>
            </a:r>
            <a:r>
              <a:rPr lang="en-GB" i="1" dirty="0" err="1">
                <a:latin typeface="Calibri"/>
                <a:ea typeface="+mn-lt"/>
                <a:cs typeface="+mn-lt"/>
              </a:rPr>
              <a:t>Αθήν</a:t>
            </a:r>
            <a:r>
              <a:rPr lang="en-GB" i="1" dirty="0">
                <a:latin typeface="Calibri"/>
                <a:ea typeface="+mn-lt"/>
                <a:cs typeface="+mn-lt"/>
              </a:rPr>
              <a:t>α.</a:t>
            </a:r>
            <a:r>
              <a:rPr lang="en-US" i="1" dirty="0">
                <a:latin typeface="Calibri"/>
                <a:ea typeface="+mn-lt"/>
                <a:cs typeface="+mn-lt"/>
              </a:rPr>
              <a:t> </a:t>
            </a:r>
            <a:r>
              <a:rPr lang="el-GR" i="1" dirty="0">
                <a:latin typeface="Calibri"/>
                <a:ea typeface="+mn-lt"/>
                <a:cs typeface="+mn-lt"/>
              </a:rPr>
              <a:t>Το μυθιστόρημα χωρίζεται σε 4 μέρη.</a:t>
            </a:r>
            <a:endParaRPr lang="en-US" i="1">
              <a:latin typeface="Calibri"/>
              <a:ea typeface="Calibri"/>
              <a:cs typeface="Calibri"/>
            </a:endParaRPr>
          </a:p>
          <a:p>
            <a:endParaRPr lang="en-GB" i="1" dirty="0">
              <a:latin typeface="Calibri"/>
              <a:ea typeface="Calibri"/>
              <a:cs typeface="Calibri"/>
            </a:endParaRPr>
          </a:p>
          <a:p>
            <a:pPr marL="342900" indent="-342900">
              <a:buChar char="•"/>
            </a:pPr>
            <a:r>
              <a:rPr lang="en-GB" i="1" dirty="0" err="1">
                <a:latin typeface="Calibri"/>
                <a:ea typeface="+mn-lt"/>
                <a:cs typeface="+mn-lt"/>
              </a:rPr>
              <a:t>Το</a:t>
            </a:r>
            <a:r>
              <a:rPr lang="en-GB" i="1" dirty="0">
                <a:latin typeface="Calibri"/>
                <a:ea typeface="+mn-lt"/>
                <a:cs typeface="+mn-lt"/>
              </a:rPr>
              <a:t> α΄ </a:t>
            </a:r>
            <a:r>
              <a:rPr lang="en-GB" i="1" dirty="0" err="1">
                <a:latin typeface="Calibri"/>
                <a:ea typeface="+mn-lt"/>
                <a:cs typeface="+mn-lt"/>
              </a:rPr>
              <a:t>μέρος</a:t>
            </a:r>
            <a:r>
              <a:rPr lang="en-GB" i="1" dirty="0">
                <a:latin typeface="Calibri"/>
                <a:ea typeface="+mn-lt"/>
                <a:cs typeface="+mn-lt"/>
              </a:rPr>
              <a:t> («</a:t>
            </a:r>
            <a:r>
              <a:rPr lang="en-GB" i="1" dirty="0" err="1">
                <a:latin typeface="Calibri"/>
                <a:ea typeface="+mn-lt"/>
                <a:cs typeface="+mn-lt"/>
              </a:rPr>
              <a:t>Όχι</a:t>
            </a:r>
            <a:r>
              <a:rPr lang="en-GB" i="1" dirty="0">
                <a:latin typeface="Calibri"/>
                <a:ea typeface="+mn-lt"/>
                <a:cs typeface="+mn-lt"/>
              </a:rPr>
              <a:t>») </a:t>
            </a:r>
            <a:r>
              <a:rPr lang="en-GB" i="1" dirty="0" err="1">
                <a:latin typeface="Calibri"/>
                <a:ea typeface="+mn-lt"/>
                <a:cs typeface="+mn-lt"/>
              </a:rPr>
              <a:t>του</a:t>
            </a:r>
            <a:r>
              <a:rPr lang="en-GB" i="1" dirty="0">
                <a:latin typeface="Calibri"/>
                <a:ea typeface="+mn-lt"/>
                <a:cs typeface="+mn-lt"/>
              </a:rPr>
              <a:t> βιβ</a:t>
            </a:r>
            <a:r>
              <a:rPr lang="en-GB" i="1" dirty="0" err="1">
                <a:latin typeface="Calibri"/>
                <a:ea typeface="+mn-lt"/>
                <a:cs typeface="+mn-lt"/>
              </a:rPr>
              <a:t>λίου</a:t>
            </a:r>
            <a:r>
              <a:rPr lang="en-GB" i="1" dirty="0">
                <a:latin typeface="Calibri"/>
                <a:ea typeface="+mn-lt"/>
                <a:cs typeface="+mn-lt"/>
              </a:rPr>
              <a:t> </a:t>
            </a:r>
            <a:r>
              <a:rPr lang="en-GB" i="1" dirty="0" err="1">
                <a:latin typeface="Calibri"/>
                <a:ea typeface="+mn-lt"/>
                <a:cs typeface="+mn-lt"/>
              </a:rPr>
              <a:t>ξεκινάει</a:t>
            </a:r>
            <a:r>
              <a:rPr lang="en-GB" i="1" dirty="0">
                <a:latin typeface="Calibri"/>
                <a:ea typeface="+mn-lt"/>
                <a:cs typeface="+mn-lt"/>
              </a:rPr>
              <a:t> </a:t>
            </a:r>
            <a:r>
              <a:rPr lang="en-GB" i="1" dirty="0" err="1">
                <a:latin typeface="Calibri"/>
                <a:ea typeface="+mn-lt"/>
                <a:cs typeface="+mn-lt"/>
              </a:rPr>
              <a:t>με</a:t>
            </a:r>
            <a:r>
              <a:rPr lang="en-GB" i="1" dirty="0">
                <a:latin typeface="Calibri"/>
                <a:ea typeface="+mn-lt"/>
                <a:cs typeface="+mn-lt"/>
              </a:rPr>
              <a:t> </a:t>
            </a:r>
            <a:r>
              <a:rPr lang="en-GB" i="1" dirty="0" err="1">
                <a:latin typeface="Calibri"/>
                <a:ea typeface="+mn-lt"/>
                <a:cs typeface="+mn-lt"/>
              </a:rPr>
              <a:t>τον</a:t>
            </a:r>
            <a:r>
              <a:rPr lang="en-GB" i="1" dirty="0">
                <a:latin typeface="Calibri"/>
                <a:ea typeface="+mn-lt"/>
                <a:cs typeface="+mn-lt"/>
              </a:rPr>
              <a:t> </a:t>
            </a:r>
            <a:r>
              <a:rPr lang="en-GB" i="1" dirty="0" err="1">
                <a:latin typeface="Calibri"/>
                <a:ea typeface="+mn-lt"/>
                <a:cs typeface="+mn-lt"/>
              </a:rPr>
              <a:t>θάν</a:t>
            </a:r>
            <a:r>
              <a:rPr lang="en-GB" i="1" dirty="0">
                <a:latin typeface="Calibri"/>
                <a:ea typeface="+mn-lt"/>
                <a:cs typeface="+mn-lt"/>
              </a:rPr>
              <a:t>α</a:t>
            </a:r>
            <a:r>
              <a:rPr lang="en-GB" i="1" dirty="0" err="1">
                <a:latin typeface="Calibri"/>
                <a:ea typeface="+mn-lt"/>
                <a:cs typeface="+mn-lt"/>
              </a:rPr>
              <a:t>το</a:t>
            </a:r>
            <a:r>
              <a:rPr lang="en-GB" i="1" dirty="0">
                <a:latin typeface="Calibri"/>
                <a:ea typeface="+mn-lt"/>
                <a:cs typeface="+mn-lt"/>
              </a:rPr>
              <a:t> </a:t>
            </a:r>
            <a:r>
              <a:rPr lang="en-GB" i="1" dirty="0" err="1">
                <a:latin typeface="Calibri"/>
                <a:ea typeface="+mn-lt"/>
                <a:cs typeface="+mn-lt"/>
              </a:rPr>
              <a:t>του</a:t>
            </a:r>
            <a:r>
              <a:rPr lang="en-GB" i="1" dirty="0">
                <a:latin typeface="Calibri"/>
                <a:ea typeface="+mn-lt"/>
                <a:cs typeface="+mn-lt"/>
              </a:rPr>
              <a:t> </a:t>
            </a:r>
            <a:r>
              <a:rPr lang="en-GB" i="1" dirty="0" err="1">
                <a:latin typeface="Calibri"/>
                <a:ea typeface="+mn-lt"/>
                <a:cs typeface="+mn-lt"/>
              </a:rPr>
              <a:t>τριζονιού</a:t>
            </a:r>
            <a:r>
              <a:rPr lang="en-GB" i="1" dirty="0">
                <a:latin typeface="Calibri"/>
                <a:ea typeface="+mn-lt"/>
                <a:cs typeface="+mn-lt"/>
              </a:rPr>
              <a:t> </a:t>
            </a:r>
            <a:r>
              <a:rPr lang="en-GB" i="1" dirty="0" err="1">
                <a:latin typeface="Calibri"/>
                <a:ea typeface="+mn-lt"/>
                <a:cs typeface="+mn-lt"/>
              </a:rPr>
              <a:t>του</a:t>
            </a:r>
            <a:r>
              <a:rPr lang="en-GB" i="1" dirty="0">
                <a:latin typeface="Calibri"/>
                <a:ea typeface="+mn-lt"/>
                <a:cs typeface="+mn-lt"/>
              </a:rPr>
              <a:t> </a:t>
            </a:r>
            <a:r>
              <a:rPr lang="en-GB" i="1" dirty="0" err="1">
                <a:latin typeface="Calibri"/>
                <a:ea typeface="+mn-lt"/>
                <a:cs typeface="+mn-lt"/>
              </a:rPr>
              <a:t>Πέτρου</a:t>
            </a:r>
            <a:r>
              <a:rPr lang="en-GB" i="1" dirty="0">
                <a:latin typeface="Calibri"/>
                <a:ea typeface="+mn-lt"/>
                <a:cs typeface="+mn-lt"/>
              </a:rPr>
              <a:t> </a:t>
            </a:r>
            <a:r>
              <a:rPr lang="en-GB" i="1" dirty="0" err="1">
                <a:latin typeface="Calibri"/>
                <a:ea typeface="+mn-lt"/>
                <a:cs typeface="+mn-lt"/>
              </a:rPr>
              <a:t>στις</a:t>
            </a:r>
            <a:r>
              <a:rPr lang="en-GB" i="1" dirty="0">
                <a:latin typeface="Calibri"/>
                <a:ea typeface="+mn-lt"/>
                <a:cs typeface="+mn-lt"/>
              </a:rPr>
              <a:t> 27 </a:t>
            </a:r>
            <a:r>
              <a:rPr lang="en-GB" i="1" dirty="0" err="1">
                <a:latin typeface="Calibri"/>
                <a:ea typeface="+mn-lt"/>
                <a:cs typeface="+mn-lt"/>
              </a:rPr>
              <a:t>του</a:t>
            </a:r>
            <a:r>
              <a:rPr lang="en-GB" i="1" dirty="0">
                <a:latin typeface="Calibri"/>
                <a:ea typeface="+mn-lt"/>
                <a:cs typeface="+mn-lt"/>
              </a:rPr>
              <a:t> </a:t>
            </a:r>
            <a:r>
              <a:rPr lang="en-GB" i="1" dirty="0" err="1">
                <a:latin typeface="Calibri"/>
                <a:ea typeface="+mn-lt"/>
                <a:cs typeface="+mn-lt"/>
              </a:rPr>
              <a:t>Οκτω</a:t>
            </a:r>
            <a:r>
              <a:rPr lang="en-GB" i="1" dirty="0">
                <a:latin typeface="Calibri"/>
                <a:ea typeface="+mn-lt"/>
                <a:cs typeface="+mn-lt"/>
              </a:rPr>
              <a:t>β</a:t>
            </a:r>
            <a:r>
              <a:rPr lang="en-GB" i="1" dirty="0" err="1">
                <a:latin typeface="Calibri"/>
                <a:ea typeface="+mn-lt"/>
                <a:cs typeface="+mn-lt"/>
              </a:rPr>
              <a:t>ρίου</a:t>
            </a:r>
            <a:r>
              <a:rPr lang="en-GB" i="1" dirty="0">
                <a:latin typeface="Calibri"/>
                <a:ea typeface="+mn-lt"/>
                <a:cs typeface="+mn-lt"/>
              </a:rPr>
              <a:t> 1940, </a:t>
            </a:r>
            <a:r>
              <a:rPr lang="en-GB" i="1" dirty="0" err="1">
                <a:latin typeface="Calibri"/>
                <a:ea typeface="+mn-lt"/>
                <a:cs typeface="+mn-lt"/>
              </a:rPr>
              <a:t>μι</a:t>
            </a:r>
            <a:r>
              <a:rPr lang="en-GB" i="1" dirty="0">
                <a:latin typeface="Calibri"/>
                <a:ea typeface="+mn-lt"/>
                <a:cs typeface="+mn-lt"/>
              </a:rPr>
              <a:t>α </a:t>
            </a:r>
            <a:r>
              <a:rPr lang="en-GB" i="1" dirty="0" err="1">
                <a:latin typeface="Calibri"/>
                <a:ea typeface="+mn-lt"/>
                <a:cs typeface="+mn-lt"/>
              </a:rPr>
              <a:t>ημέρ</a:t>
            </a:r>
            <a:r>
              <a:rPr lang="en-GB" i="1" dirty="0">
                <a:latin typeface="Calibri"/>
                <a:ea typeface="+mn-lt"/>
                <a:cs typeface="+mn-lt"/>
              </a:rPr>
              <a:t>α π</a:t>
            </a:r>
            <a:r>
              <a:rPr lang="en-GB" i="1" dirty="0" err="1">
                <a:latin typeface="Calibri"/>
                <a:ea typeface="+mn-lt"/>
                <a:cs typeface="+mn-lt"/>
              </a:rPr>
              <a:t>ριν</a:t>
            </a:r>
            <a:r>
              <a:rPr lang="en-GB" i="1" dirty="0">
                <a:latin typeface="Calibri"/>
                <a:ea typeface="+mn-lt"/>
                <a:cs typeface="+mn-lt"/>
              </a:rPr>
              <a:t> </a:t>
            </a:r>
            <a:r>
              <a:rPr lang="en-GB" i="1" dirty="0" err="1">
                <a:latin typeface="Calibri"/>
                <a:ea typeface="+mn-lt"/>
                <a:cs typeface="+mn-lt"/>
              </a:rPr>
              <a:t>την</a:t>
            </a:r>
            <a:r>
              <a:rPr lang="en-GB" i="1" dirty="0">
                <a:latin typeface="Calibri"/>
                <a:ea typeface="+mn-lt"/>
                <a:cs typeface="+mn-lt"/>
              </a:rPr>
              <a:t> </a:t>
            </a:r>
            <a:r>
              <a:rPr lang="en-GB" i="1" dirty="0" err="1">
                <a:latin typeface="Calibri"/>
                <a:ea typeface="+mn-lt"/>
                <a:cs typeface="+mn-lt"/>
              </a:rPr>
              <a:t>κήρυξη</a:t>
            </a:r>
            <a:r>
              <a:rPr lang="en-GB" i="1" dirty="0">
                <a:latin typeface="Calibri"/>
                <a:ea typeface="+mn-lt"/>
                <a:cs typeface="+mn-lt"/>
              </a:rPr>
              <a:t> </a:t>
            </a:r>
            <a:r>
              <a:rPr lang="en-GB" i="1" dirty="0" err="1">
                <a:latin typeface="Calibri"/>
                <a:ea typeface="+mn-lt"/>
                <a:cs typeface="+mn-lt"/>
              </a:rPr>
              <a:t>του</a:t>
            </a:r>
            <a:r>
              <a:rPr lang="en-GB" i="1" dirty="0">
                <a:latin typeface="Calibri"/>
                <a:ea typeface="+mn-lt"/>
                <a:cs typeface="+mn-lt"/>
              </a:rPr>
              <a:t> </a:t>
            </a:r>
            <a:r>
              <a:rPr lang="en-GB" i="1" dirty="0" err="1">
                <a:latin typeface="Calibri"/>
                <a:ea typeface="+mn-lt"/>
                <a:cs typeface="+mn-lt"/>
              </a:rPr>
              <a:t>Ελληνοϊτ</a:t>
            </a:r>
            <a:r>
              <a:rPr lang="en-GB" i="1" dirty="0">
                <a:latin typeface="Calibri"/>
                <a:ea typeface="+mn-lt"/>
                <a:cs typeface="+mn-lt"/>
              </a:rPr>
              <a:t>α</a:t>
            </a:r>
            <a:r>
              <a:rPr lang="en-GB" i="1" dirty="0" err="1">
                <a:latin typeface="Calibri"/>
                <a:ea typeface="+mn-lt"/>
                <a:cs typeface="+mn-lt"/>
              </a:rPr>
              <a:t>λικού</a:t>
            </a:r>
            <a:r>
              <a:rPr lang="en-GB" i="1" dirty="0">
                <a:latin typeface="Calibri"/>
                <a:ea typeface="+mn-lt"/>
                <a:cs typeface="+mn-lt"/>
              </a:rPr>
              <a:t> </a:t>
            </a:r>
            <a:r>
              <a:rPr lang="en-GB" i="1" dirty="0" err="1">
                <a:latin typeface="Calibri"/>
                <a:ea typeface="+mn-lt"/>
                <a:cs typeface="+mn-lt"/>
              </a:rPr>
              <a:t>Πολέμου</a:t>
            </a:r>
            <a:r>
              <a:rPr lang="en-GB" i="1" dirty="0">
                <a:latin typeface="Calibri"/>
                <a:ea typeface="+mn-lt"/>
                <a:cs typeface="+mn-lt"/>
              </a:rPr>
              <a:t>. </a:t>
            </a:r>
            <a:r>
              <a:rPr lang="en-GB" i="1" dirty="0" err="1">
                <a:latin typeface="Calibri"/>
                <a:ea typeface="+mn-lt"/>
                <a:cs typeface="+mn-lt"/>
              </a:rPr>
              <a:t>Την</a:t>
            </a:r>
            <a:r>
              <a:rPr lang="en-GB" i="1" dirty="0">
                <a:latin typeface="Calibri"/>
                <a:ea typeface="+mn-lt"/>
                <a:cs typeface="+mn-lt"/>
              </a:rPr>
              <a:t> </a:t>
            </a:r>
            <a:r>
              <a:rPr lang="en-GB" i="1" dirty="0" err="1">
                <a:latin typeface="Calibri"/>
                <a:ea typeface="+mn-lt"/>
                <a:cs typeface="+mn-lt"/>
              </a:rPr>
              <a:t>θλίψη</a:t>
            </a:r>
            <a:r>
              <a:rPr lang="en-GB" i="1" dirty="0">
                <a:latin typeface="Calibri"/>
                <a:ea typeface="+mn-lt"/>
                <a:cs typeface="+mn-lt"/>
              </a:rPr>
              <a:t> </a:t>
            </a:r>
            <a:r>
              <a:rPr lang="en-GB" i="1" dirty="0" err="1">
                <a:latin typeface="Calibri"/>
                <a:ea typeface="+mn-lt"/>
                <a:cs typeface="+mn-lt"/>
              </a:rPr>
              <a:t>του</a:t>
            </a:r>
            <a:r>
              <a:rPr lang="en-GB" i="1" dirty="0">
                <a:latin typeface="Calibri"/>
                <a:ea typeface="+mn-lt"/>
                <a:cs typeface="+mn-lt"/>
              </a:rPr>
              <a:t> </a:t>
            </a:r>
            <a:r>
              <a:rPr lang="en-GB" i="1" dirty="0" err="1">
                <a:latin typeface="Calibri"/>
                <a:ea typeface="+mn-lt"/>
                <a:cs typeface="+mn-lt"/>
              </a:rPr>
              <a:t>Πέτρου</a:t>
            </a:r>
            <a:r>
              <a:rPr lang="en-GB" i="1" dirty="0">
                <a:latin typeface="Calibri"/>
                <a:ea typeface="+mn-lt"/>
                <a:cs typeface="+mn-lt"/>
              </a:rPr>
              <a:t> </a:t>
            </a:r>
            <a:r>
              <a:rPr lang="en-GB" i="1" dirty="0" err="1">
                <a:latin typeface="Calibri"/>
                <a:ea typeface="+mn-lt"/>
                <a:cs typeface="+mn-lt"/>
              </a:rPr>
              <a:t>γι</a:t>
            </a:r>
            <a:r>
              <a:rPr lang="en-GB" i="1" dirty="0">
                <a:latin typeface="Calibri"/>
                <a:ea typeface="+mn-lt"/>
                <a:cs typeface="+mn-lt"/>
              </a:rPr>
              <a:t>α </a:t>
            </a:r>
            <a:r>
              <a:rPr lang="en-GB" i="1" dirty="0" err="1">
                <a:latin typeface="Calibri"/>
                <a:ea typeface="+mn-lt"/>
                <a:cs typeface="+mn-lt"/>
              </a:rPr>
              <a:t>τον</a:t>
            </a:r>
            <a:r>
              <a:rPr lang="en-GB" i="1" dirty="0">
                <a:latin typeface="Calibri"/>
                <a:ea typeface="+mn-lt"/>
                <a:cs typeface="+mn-lt"/>
              </a:rPr>
              <a:t> </a:t>
            </a:r>
            <a:r>
              <a:rPr lang="en-GB" i="1" dirty="0" err="1">
                <a:latin typeface="Calibri"/>
                <a:ea typeface="+mn-lt"/>
                <a:cs typeface="+mn-lt"/>
              </a:rPr>
              <a:t>θάν</a:t>
            </a:r>
            <a:r>
              <a:rPr lang="en-GB" i="1" dirty="0">
                <a:latin typeface="Calibri"/>
                <a:ea typeface="+mn-lt"/>
                <a:cs typeface="+mn-lt"/>
              </a:rPr>
              <a:t>α</a:t>
            </a:r>
            <a:r>
              <a:rPr lang="en-GB" i="1" dirty="0" err="1">
                <a:latin typeface="Calibri"/>
                <a:ea typeface="+mn-lt"/>
                <a:cs typeface="+mn-lt"/>
              </a:rPr>
              <a:t>το</a:t>
            </a:r>
            <a:r>
              <a:rPr lang="en-GB" i="1" dirty="0">
                <a:latin typeface="Calibri"/>
                <a:ea typeface="+mn-lt"/>
                <a:cs typeface="+mn-lt"/>
              </a:rPr>
              <a:t> </a:t>
            </a:r>
            <a:r>
              <a:rPr lang="en-GB" i="1" dirty="0" err="1">
                <a:latin typeface="Calibri"/>
                <a:ea typeface="+mn-lt"/>
                <a:cs typeface="+mn-lt"/>
              </a:rPr>
              <a:t>του</a:t>
            </a:r>
            <a:r>
              <a:rPr lang="en-GB" i="1" dirty="0">
                <a:latin typeface="Calibri"/>
                <a:ea typeface="+mn-lt"/>
                <a:cs typeface="+mn-lt"/>
              </a:rPr>
              <a:t> </a:t>
            </a:r>
            <a:r>
              <a:rPr lang="en-GB" i="1" dirty="0" err="1">
                <a:latin typeface="Calibri"/>
                <a:ea typeface="+mn-lt"/>
                <a:cs typeface="+mn-lt"/>
              </a:rPr>
              <a:t>τριζονιού</a:t>
            </a:r>
            <a:r>
              <a:rPr lang="en-GB" i="1" dirty="0">
                <a:latin typeface="Calibri"/>
                <a:ea typeface="+mn-lt"/>
                <a:cs typeface="+mn-lt"/>
              </a:rPr>
              <a:t> θα </a:t>
            </a:r>
            <a:r>
              <a:rPr lang="en-GB" i="1" dirty="0" err="1">
                <a:latin typeface="Calibri"/>
                <a:ea typeface="+mn-lt"/>
                <a:cs typeface="+mn-lt"/>
              </a:rPr>
              <a:t>την</a:t>
            </a:r>
            <a:r>
              <a:rPr lang="en-GB" i="1" dirty="0">
                <a:latin typeface="Calibri"/>
                <a:ea typeface="+mn-lt"/>
                <a:cs typeface="+mn-lt"/>
              </a:rPr>
              <a:t> </a:t>
            </a:r>
            <a:r>
              <a:rPr lang="en-GB" i="1" dirty="0" err="1">
                <a:latin typeface="Calibri"/>
                <a:ea typeface="+mn-lt"/>
                <a:cs typeface="+mn-lt"/>
              </a:rPr>
              <a:t>δι</a:t>
            </a:r>
            <a:r>
              <a:rPr lang="en-GB" i="1" dirty="0">
                <a:latin typeface="Calibri"/>
                <a:ea typeface="+mn-lt"/>
                <a:cs typeface="+mn-lt"/>
              </a:rPr>
              <a:t>α</a:t>
            </a:r>
            <a:r>
              <a:rPr lang="en-GB" i="1" dirty="0" err="1">
                <a:latin typeface="Calibri"/>
                <a:ea typeface="+mn-lt"/>
                <a:cs typeface="+mn-lt"/>
              </a:rPr>
              <a:t>δεχθεί</a:t>
            </a:r>
            <a:r>
              <a:rPr lang="en-GB" i="1" dirty="0">
                <a:latin typeface="Calibri"/>
                <a:ea typeface="+mn-lt"/>
                <a:cs typeface="+mn-lt"/>
              </a:rPr>
              <a:t> ο </a:t>
            </a:r>
            <a:r>
              <a:rPr lang="en-GB" i="1" dirty="0" err="1">
                <a:latin typeface="Calibri"/>
                <a:ea typeface="+mn-lt"/>
                <a:cs typeface="+mn-lt"/>
              </a:rPr>
              <a:t>ενθουσι</a:t>
            </a:r>
            <a:r>
              <a:rPr lang="en-GB" i="1" dirty="0">
                <a:latin typeface="Calibri"/>
                <a:ea typeface="+mn-lt"/>
                <a:cs typeface="+mn-lt"/>
              </a:rPr>
              <a:t>α</a:t>
            </a:r>
            <a:r>
              <a:rPr lang="en-GB" i="1" dirty="0" err="1">
                <a:latin typeface="Calibri"/>
                <a:ea typeface="+mn-lt"/>
                <a:cs typeface="+mn-lt"/>
              </a:rPr>
              <a:t>σμός</a:t>
            </a:r>
            <a:r>
              <a:rPr lang="en-GB" i="1" dirty="0">
                <a:latin typeface="Calibri"/>
                <a:ea typeface="+mn-lt"/>
                <a:cs typeface="+mn-lt"/>
              </a:rPr>
              <a:t> </a:t>
            </a:r>
            <a:r>
              <a:rPr lang="en-GB" i="1" dirty="0" err="1">
                <a:latin typeface="Calibri"/>
                <a:ea typeface="+mn-lt"/>
                <a:cs typeface="+mn-lt"/>
              </a:rPr>
              <a:t>γι</a:t>
            </a:r>
            <a:r>
              <a:rPr lang="en-GB" i="1" dirty="0">
                <a:latin typeface="Calibri"/>
                <a:ea typeface="+mn-lt"/>
                <a:cs typeface="+mn-lt"/>
              </a:rPr>
              <a:t>α </a:t>
            </a:r>
            <a:r>
              <a:rPr lang="en-GB" i="1" dirty="0" err="1">
                <a:latin typeface="Calibri"/>
                <a:ea typeface="+mn-lt"/>
                <a:cs typeface="+mn-lt"/>
              </a:rPr>
              <a:t>τις</a:t>
            </a:r>
            <a:r>
              <a:rPr lang="en-GB" i="1" dirty="0">
                <a:latin typeface="Calibri"/>
                <a:ea typeface="+mn-lt"/>
                <a:cs typeface="+mn-lt"/>
              </a:rPr>
              <a:t> </a:t>
            </a:r>
            <a:r>
              <a:rPr lang="en-GB" i="1" dirty="0" err="1">
                <a:latin typeface="Calibri"/>
                <a:ea typeface="+mn-lt"/>
                <a:cs typeface="+mn-lt"/>
              </a:rPr>
              <a:t>νίκες</a:t>
            </a:r>
            <a:r>
              <a:rPr lang="en-GB" i="1" dirty="0">
                <a:latin typeface="Calibri"/>
                <a:ea typeface="+mn-lt"/>
                <a:cs typeface="+mn-lt"/>
              </a:rPr>
              <a:t> </a:t>
            </a:r>
            <a:r>
              <a:rPr lang="en-GB" i="1" dirty="0" err="1">
                <a:latin typeface="Calibri"/>
                <a:ea typeface="+mn-lt"/>
                <a:cs typeface="+mn-lt"/>
              </a:rPr>
              <a:t>του</a:t>
            </a:r>
            <a:r>
              <a:rPr lang="en-GB" i="1" dirty="0">
                <a:latin typeface="Calibri"/>
                <a:ea typeface="+mn-lt"/>
                <a:cs typeface="+mn-lt"/>
              </a:rPr>
              <a:t> </a:t>
            </a:r>
            <a:r>
              <a:rPr lang="en-GB" i="1" dirty="0" err="1">
                <a:latin typeface="Calibri"/>
                <a:ea typeface="+mn-lt"/>
                <a:cs typeface="+mn-lt"/>
              </a:rPr>
              <a:t>Ελληνικού</a:t>
            </a:r>
            <a:r>
              <a:rPr lang="en-GB" i="1" dirty="0">
                <a:latin typeface="Calibri"/>
                <a:ea typeface="+mn-lt"/>
                <a:cs typeface="+mn-lt"/>
              </a:rPr>
              <a:t> </a:t>
            </a:r>
            <a:r>
              <a:rPr lang="en-GB" i="1" dirty="0" err="1">
                <a:latin typeface="Calibri"/>
                <a:ea typeface="+mn-lt"/>
                <a:cs typeface="+mn-lt"/>
              </a:rPr>
              <a:t>Στρ</a:t>
            </a:r>
            <a:r>
              <a:rPr lang="en-GB" i="1" dirty="0">
                <a:latin typeface="Calibri"/>
                <a:ea typeface="+mn-lt"/>
                <a:cs typeface="+mn-lt"/>
              </a:rPr>
              <a:t>α</a:t>
            </a:r>
            <a:r>
              <a:rPr lang="en-GB" i="1" dirty="0" err="1">
                <a:latin typeface="Calibri"/>
                <a:ea typeface="+mn-lt"/>
                <a:cs typeface="+mn-lt"/>
              </a:rPr>
              <a:t>τού</a:t>
            </a:r>
            <a:r>
              <a:rPr lang="en-GB" i="1" dirty="0">
                <a:latin typeface="Calibri"/>
                <a:ea typeface="+mn-lt"/>
                <a:cs typeface="+mn-lt"/>
              </a:rPr>
              <a:t>, και α</a:t>
            </a:r>
            <a:r>
              <a:rPr lang="en-GB" i="1" dirty="0" err="1">
                <a:latin typeface="Calibri"/>
                <a:ea typeface="+mn-lt"/>
                <a:cs typeface="+mn-lt"/>
              </a:rPr>
              <a:t>ργότερ</a:t>
            </a:r>
            <a:r>
              <a:rPr lang="en-GB" i="1" dirty="0">
                <a:latin typeface="Calibri"/>
                <a:ea typeface="+mn-lt"/>
                <a:cs typeface="+mn-lt"/>
              </a:rPr>
              <a:t>α η π</a:t>
            </a:r>
            <a:r>
              <a:rPr lang="en-GB" i="1" dirty="0" err="1">
                <a:latin typeface="Calibri"/>
                <a:ea typeface="+mn-lt"/>
                <a:cs typeface="+mn-lt"/>
              </a:rPr>
              <a:t>ίκρ</a:t>
            </a:r>
            <a:r>
              <a:rPr lang="en-GB" i="1" dirty="0">
                <a:latin typeface="Calibri"/>
                <a:ea typeface="+mn-lt"/>
                <a:cs typeface="+mn-lt"/>
              </a:rPr>
              <a:t>α </a:t>
            </a:r>
            <a:r>
              <a:rPr lang="en-GB" i="1" dirty="0" err="1">
                <a:latin typeface="Calibri"/>
                <a:ea typeface="+mn-lt"/>
                <a:cs typeface="+mn-lt"/>
              </a:rPr>
              <a:t>γι</a:t>
            </a:r>
            <a:r>
              <a:rPr lang="en-GB" i="1" dirty="0">
                <a:latin typeface="Calibri"/>
                <a:ea typeface="+mn-lt"/>
                <a:cs typeface="+mn-lt"/>
              </a:rPr>
              <a:t>α </a:t>
            </a:r>
            <a:r>
              <a:rPr lang="en-GB" i="1" dirty="0" err="1">
                <a:latin typeface="Calibri"/>
                <a:ea typeface="+mn-lt"/>
                <a:cs typeface="+mn-lt"/>
              </a:rPr>
              <a:t>την</a:t>
            </a:r>
            <a:r>
              <a:rPr lang="en-GB" i="1" dirty="0">
                <a:latin typeface="Calibri"/>
                <a:ea typeface="+mn-lt"/>
                <a:cs typeface="+mn-lt"/>
              </a:rPr>
              <a:t> </a:t>
            </a:r>
            <a:r>
              <a:rPr lang="en-GB" i="1" dirty="0" err="1">
                <a:latin typeface="Calibri"/>
                <a:ea typeface="+mn-lt"/>
                <a:cs typeface="+mn-lt"/>
              </a:rPr>
              <a:t>ήττ</a:t>
            </a:r>
            <a:r>
              <a:rPr lang="en-GB" i="1" dirty="0">
                <a:latin typeface="Calibri"/>
                <a:ea typeface="+mn-lt"/>
                <a:cs typeface="+mn-lt"/>
              </a:rPr>
              <a:t>α και </a:t>
            </a:r>
            <a:r>
              <a:rPr lang="en-GB" i="1" dirty="0" err="1">
                <a:latin typeface="Calibri"/>
                <a:ea typeface="+mn-lt"/>
                <a:cs typeface="+mn-lt"/>
              </a:rPr>
              <a:t>την</a:t>
            </a:r>
            <a:r>
              <a:rPr lang="en-GB" i="1" dirty="0">
                <a:latin typeface="Calibri"/>
                <a:ea typeface="+mn-lt"/>
                <a:cs typeface="+mn-lt"/>
              </a:rPr>
              <a:t> </a:t>
            </a:r>
            <a:r>
              <a:rPr lang="en-GB" i="1" dirty="0" err="1">
                <a:latin typeface="Calibri"/>
                <a:ea typeface="+mn-lt"/>
                <a:cs typeface="+mn-lt"/>
              </a:rPr>
              <a:t>εισ</a:t>
            </a:r>
            <a:r>
              <a:rPr lang="en-GB" i="1" dirty="0">
                <a:latin typeface="Calibri"/>
                <a:ea typeface="+mn-lt"/>
                <a:cs typeface="+mn-lt"/>
              </a:rPr>
              <a:t>β</a:t>
            </a:r>
            <a:r>
              <a:rPr lang="en-GB" i="1" dirty="0" err="1">
                <a:latin typeface="Calibri"/>
                <a:ea typeface="+mn-lt"/>
                <a:cs typeface="+mn-lt"/>
              </a:rPr>
              <a:t>ολή</a:t>
            </a:r>
            <a:r>
              <a:rPr lang="en-GB" i="1" dirty="0">
                <a:latin typeface="Calibri"/>
                <a:ea typeface="+mn-lt"/>
                <a:cs typeface="+mn-lt"/>
              </a:rPr>
              <a:t> </a:t>
            </a:r>
            <a:r>
              <a:rPr lang="en-GB" i="1" dirty="0" err="1">
                <a:latin typeface="Calibri"/>
                <a:ea typeface="+mn-lt"/>
                <a:cs typeface="+mn-lt"/>
              </a:rPr>
              <a:t>των</a:t>
            </a:r>
            <a:r>
              <a:rPr lang="en-GB" i="1" dirty="0">
                <a:latin typeface="Calibri"/>
                <a:ea typeface="+mn-lt"/>
                <a:cs typeface="+mn-lt"/>
              </a:rPr>
              <a:t> </a:t>
            </a:r>
            <a:r>
              <a:rPr lang="en-GB" i="1" dirty="0" err="1">
                <a:latin typeface="Calibri"/>
                <a:ea typeface="+mn-lt"/>
                <a:cs typeface="+mn-lt"/>
              </a:rPr>
              <a:t>Γερμ</a:t>
            </a:r>
            <a:r>
              <a:rPr lang="en-GB" i="1" dirty="0">
                <a:latin typeface="Calibri"/>
                <a:ea typeface="+mn-lt"/>
                <a:cs typeface="+mn-lt"/>
              </a:rPr>
              <a:t>α</a:t>
            </a:r>
            <a:r>
              <a:rPr lang="en-GB" i="1" dirty="0" err="1">
                <a:latin typeface="Calibri"/>
                <a:ea typeface="+mn-lt"/>
                <a:cs typeface="+mn-lt"/>
              </a:rPr>
              <a:t>νών</a:t>
            </a:r>
            <a:r>
              <a:rPr lang="en-GB" i="1" dirty="0">
                <a:latin typeface="Calibri"/>
                <a:ea typeface="+mn-lt"/>
                <a:cs typeface="+mn-lt"/>
              </a:rPr>
              <a:t>.</a:t>
            </a:r>
            <a:endParaRPr lang="en-GB" i="1">
              <a:latin typeface="Calibri"/>
              <a:ea typeface="Calibri"/>
              <a:cs typeface="Calibri"/>
            </a:endParaRPr>
          </a:p>
          <a:p>
            <a:pPr marL="342900" indent="-342900">
              <a:buChar char="•"/>
            </a:pPr>
            <a:endParaRPr lang="en-GB" i="1" dirty="0">
              <a:latin typeface="Calibri"/>
              <a:ea typeface="Calibri"/>
              <a:cs typeface="Calibri"/>
            </a:endParaRPr>
          </a:p>
          <a:p>
            <a:pPr marL="342900" indent="-342900">
              <a:buChar char="•"/>
            </a:pPr>
            <a:r>
              <a:rPr lang="en-GB" i="1" dirty="0" err="1">
                <a:latin typeface="Calibri"/>
                <a:ea typeface="+mn-lt"/>
                <a:cs typeface="+mn-lt"/>
              </a:rPr>
              <a:t>Στο</a:t>
            </a:r>
            <a:r>
              <a:rPr lang="en-GB" i="1" dirty="0">
                <a:latin typeface="Calibri"/>
                <a:ea typeface="+mn-lt"/>
                <a:cs typeface="+mn-lt"/>
              </a:rPr>
              <a:t> β΄ </a:t>
            </a:r>
            <a:r>
              <a:rPr lang="en-GB" i="1" dirty="0" err="1">
                <a:latin typeface="Calibri"/>
                <a:ea typeface="+mn-lt"/>
                <a:cs typeface="+mn-lt"/>
              </a:rPr>
              <a:t>μέρος</a:t>
            </a:r>
            <a:r>
              <a:rPr lang="en-GB" i="1" dirty="0">
                <a:latin typeface="Calibri"/>
                <a:ea typeface="+mn-lt"/>
                <a:cs typeface="+mn-lt"/>
              </a:rPr>
              <a:t> («</a:t>
            </a:r>
            <a:r>
              <a:rPr lang="en-GB" i="1" dirty="0" err="1">
                <a:latin typeface="Calibri"/>
                <a:ea typeface="+mn-lt"/>
                <a:cs typeface="+mn-lt"/>
              </a:rPr>
              <a:t>Πεινά</a:t>
            </a:r>
            <a:r>
              <a:rPr lang="en-GB" i="1" dirty="0">
                <a:latin typeface="Calibri"/>
                <a:ea typeface="+mn-lt"/>
                <a:cs typeface="+mn-lt"/>
              </a:rPr>
              <a:t>ααω»), </a:t>
            </a:r>
            <a:r>
              <a:rPr lang="en-GB" i="1" dirty="0" err="1">
                <a:latin typeface="Calibri"/>
                <a:ea typeface="+mn-lt"/>
                <a:cs typeface="+mn-lt"/>
              </a:rPr>
              <a:t>όλ</a:t>
            </a:r>
            <a:r>
              <a:rPr lang="en-GB" i="1" dirty="0">
                <a:latin typeface="Calibri"/>
                <a:ea typeface="+mn-lt"/>
                <a:cs typeface="+mn-lt"/>
              </a:rPr>
              <a:t>α α</a:t>
            </a:r>
            <a:r>
              <a:rPr lang="en-GB" i="1" dirty="0" err="1">
                <a:latin typeface="Calibri"/>
                <a:ea typeface="+mn-lt"/>
                <a:cs typeface="+mn-lt"/>
              </a:rPr>
              <a:t>λλάζουν</a:t>
            </a:r>
            <a:r>
              <a:rPr lang="en-GB" i="1" dirty="0">
                <a:latin typeface="Calibri"/>
                <a:ea typeface="+mn-lt"/>
                <a:cs typeface="+mn-lt"/>
              </a:rPr>
              <a:t> </a:t>
            </a:r>
            <a:r>
              <a:rPr lang="en-GB" i="1" dirty="0" err="1">
                <a:latin typeface="Calibri"/>
                <a:ea typeface="+mn-lt"/>
                <a:cs typeface="+mn-lt"/>
              </a:rPr>
              <a:t>γι</a:t>
            </a:r>
            <a:r>
              <a:rPr lang="en-GB" i="1" dirty="0">
                <a:latin typeface="Calibri"/>
                <a:ea typeface="+mn-lt"/>
                <a:cs typeface="+mn-lt"/>
              </a:rPr>
              <a:t>α </a:t>
            </a:r>
            <a:r>
              <a:rPr lang="en-GB" i="1" dirty="0" err="1">
                <a:latin typeface="Calibri"/>
                <a:ea typeface="+mn-lt"/>
                <a:cs typeface="+mn-lt"/>
              </a:rPr>
              <a:t>τον</a:t>
            </a:r>
            <a:r>
              <a:rPr lang="en-GB" i="1" dirty="0">
                <a:latin typeface="Calibri"/>
                <a:ea typeface="+mn-lt"/>
                <a:cs typeface="+mn-lt"/>
              </a:rPr>
              <a:t> </a:t>
            </a:r>
            <a:r>
              <a:rPr lang="en-GB" i="1" dirty="0" err="1">
                <a:latin typeface="Calibri"/>
                <a:ea typeface="+mn-lt"/>
                <a:cs typeface="+mn-lt"/>
              </a:rPr>
              <a:t>Πέτρο</a:t>
            </a:r>
            <a:r>
              <a:rPr lang="en-GB" i="1" dirty="0">
                <a:latin typeface="Calibri"/>
                <a:ea typeface="+mn-lt"/>
                <a:cs typeface="+mn-lt"/>
              </a:rPr>
              <a:t> και </a:t>
            </a:r>
            <a:r>
              <a:rPr lang="en-GB" i="1" dirty="0" err="1">
                <a:latin typeface="Calibri"/>
                <a:ea typeface="+mn-lt"/>
                <a:cs typeface="+mn-lt"/>
              </a:rPr>
              <a:t>την</a:t>
            </a:r>
            <a:r>
              <a:rPr lang="en-GB" i="1" dirty="0">
                <a:latin typeface="Calibri"/>
                <a:ea typeface="+mn-lt"/>
                <a:cs typeface="+mn-lt"/>
              </a:rPr>
              <a:t> </a:t>
            </a:r>
            <a:r>
              <a:rPr lang="en-GB" i="1" dirty="0" err="1">
                <a:latin typeface="Calibri"/>
                <a:ea typeface="+mn-lt"/>
                <a:cs typeface="+mn-lt"/>
              </a:rPr>
              <a:t>οικογένειά</a:t>
            </a:r>
            <a:r>
              <a:rPr lang="en-GB" i="1" dirty="0">
                <a:latin typeface="Calibri"/>
                <a:ea typeface="+mn-lt"/>
                <a:cs typeface="+mn-lt"/>
              </a:rPr>
              <a:t> </a:t>
            </a:r>
            <a:r>
              <a:rPr lang="en-GB" i="1" dirty="0" err="1">
                <a:latin typeface="Calibri"/>
                <a:ea typeface="+mn-lt"/>
                <a:cs typeface="+mn-lt"/>
              </a:rPr>
              <a:t>του</a:t>
            </a:r>
            <a:r>
              <a:rPr lang="en-GB" i="1" dirty="0">
                <a:latin typeface="Calibri"/>
                <a:ea typeface="+mn-lt"/>
                <a:cs typeface="+mn-lt"/>
              </a:rPr>
              <a:t>. </a:t>
            </a:r>
            <a:r>
              <a:rPr lang="en-GB" i="1" dirty="0" err="1">
                <a:latin typeface="Calibri"/>
                <a:ea typeface="+mn-lt"/>
                <a:cs typeface="+mn-lt"/>
              </a:rPr>
              <a:t>Όλοι</a:t>
            </a:r>
            <a:r>
              <a:rPr lang="en-GB" i="1" dirty="0">
                <a:latin typeface="Calibri"/>
                <a:ea typeface="+mn-lt"/>
                <a:cs typeface="+mn-lt"/>
              </a:rPr>
              <a:t> </a:t>
            </a:r>
            <a:r>
              <a:rPr lang="en-GB" i="1" dirty="0" err="1">
                <a:latin typeface="Calibri"/>
                <a:ea typeface="+mn-lt"/>
                <a:cs typeface="+mn-lt"/>
              </a:rPr>
              <a:t>τους</a:t>
            </a:r>
            <a:r>
              <a:rPr lang="en-GB" i="1" dirty="0">
                <a:latin typeface="Calibri"/>
                <a:ea typeface="+mn-lt"/>
                <a:cs typeface="+mn-lt"/>
              </a:rPr>
              <a:t> </a:t>
            </a:r>
            <a:r>
              <a:rPr lang="en-GB" i="1" dirty="0" err="1">
                <a:latin typeface="Calibri"/>
                <a:ea typeface="+mn-lt"/>
                <a:cs typeface="+mn-lt"/>
              </a:rPr>
              <a:t>ζουν</a:t>
            </a:r>
            <a:r>
              <a:rPr lang="en-GB" i="1" dirty="0">
                <a:latin typeface="Calibri"/>
                <a:ea typeface="+mn-lt"/>
                <a:cs typeface="+mn-lt"/>
              </a:rPr>
              <a:t> </a:t>
            </a:r>
            <a:r>
              <a:rPr lang="en-GB" i="1" dirty="0" err="1">
                <a:latin typeface="Calibri"/>
                <a:ea typeface="+mn-lt"/>
                <a:cs typeface="+mn-lt"/>
              </a:rPr>
              <a:t>τον</a:t>
            </a:r>
            <a:r>
              <a:rPr lang="en-GB" i="1" dirty="0">
                <a:latin typeface="Calibri"/>
                <a:ea typeface="+mn-lt"/>
                <a:cs typeface="+mn-lt"/>
              </a:rPr>
              <a:t> π</a:t>
            </a:r>
            <a:r>
              <a:rPr lang="en-GB" i="1" dirty="0" err="1">
                <a:latin typeface="Calibri"/>
                <a:ea typeface="+mn-lt"/>
                <a:cs typeface="+mn-lt"/>
              </a:rPr>
              <a:t>ρώτο</a:t>
            </a:r>
            <a:r>
              <a:rPr lang="en-GB" i="1" dirty="0">
                <a:latin typeface="Calibri"/>
                <a:ea typeface="+mn-lt"/>
                <a:cs typeface="+mn-lt"/>
              </a:rPr>
              <a:t> </a:t>
            </a:r>
            <a:r>
              <a:rPr lang="en-GB" i="1" dirty="0" err="1">
                <a:latin typeface="Calibri"/>
                <a:ea typeface="+mn-lt"/>
                <a:cs typeface="+mn-lt"/>
              </a:rPr>
              <a:t>δύσκολο</a:t>
            </a:r>
            <a:r>
              <a:rPr lang="en-GB" i="1" dirty="0">
                <a:latin typeface="Calibri"/>
                <a:ea typeface="+mn-lt"/>
                <a:cs typeface="+mn-lt"/>
              </a:rPr>
              <a:t> </a:t>
            </a:r>
            <a:r>
              <a:rPr lang="en-GB" i="1" dirty="0" err="1">
                <a:latin typeface="Calibri"/>
                <a:ea typeface="+mn-lt"/>
                <a:cs typeface="+mn-lt"/>
              </a:rPr>
              <a:t>χειμών</a:t>
            </a:r>
            <a:r>
              <a:rPr lang="en-GB" i="1" dirty="0">
                <a:latin typeface="Calibri"/>
                <a:ea typeface="+mn-lt"/>
                <a:cs typeface="+mn-lt"/>
              </a:rPr>
              <a:t>α </a:t>
            </a:r>
            <a:r>
              <a:rPr lang="en-GB" i="1" dirty="0" err="1">
                <a:latin typeface="Calibri"/>
                <a:ea typeface="+mn-lt"/>
                <a:cs typeface="+mn-lt"/>
              </a:rPr>
              <a:t>της</a:t>
            </a:r>
            <a:r>
              <a:rPr lang="en-GB" i="1" dirty="0">
                <a:latin typeface="Calibri"/>
                <a:ea typeface="+mn-lt"/>
                <a:cs typeface="+mn-lt"/>
              </a:rPr>
              <a:t> Κα</a:t>
            </a:r>
            <a:r>
              <a:rPr lang="en-GB" i="1" dirty="0" err="1">
                <a:latin typeface="Calibri"/>
                <a:ea typeface="+mn-lt"/>
                <a:cs typeface="+mn-lt"/>
              </a:rPr>
              <a:t>τοχής</a:t>
            </a:r>
            <a:r>
              <a:rPr lang="en-GB" i="1" dirty="0">
                <a:latin typeface="Calibri"/>
                <a:ea typeface="+mn-lt"/>
                <a:cs typeface="+mn-lt"/>
              </a:rPr>
              <a:t>. Η π</a:t>
            </a:r>
            <a:r>
              <a:rPr lang="en-GB" i="1" dirty="0" err="1">
                <a:latin typeface="Calibri"/>
                <a:ea typeface="+mn-lt"/>
                <a:cs typeface="+mn-lt"/>
              </a:rPr>
              <a:t>είν</a:t>
            </a:r>
            <a:r>
              <a:rPr lang="en-GB" i="1" dirty="0">
                <a:latin typeface="Calibri"/>
                <a:ea typeface="+mn-lt"/>
                <a:cs typeface="+mn-lt"/>
              </a:rPr>
              <a:t>α ταλαιπ</a:t>
            </a:r>
            <a:r>
              <a:rPr lang="en-GB" i="1" dirty="0" err="1">
                <a:latin typeface="Calibri"/>
                <a:ea typeface="+mn-lt"/>
                <a:cs typeface="+mn-lt"/>
              </a:rPr>
              <a:t>ωρεί</a:t>
            </a:r>
            <a:r>
              <a:rPr lang="en-GB" i="1" dirty="0">
                <a:latin typeface="Calibri"/>
                <a:ea typeface="+mn-lt"/>
                <a:cs typeface="+mn-lt"/>
              </a:rPr>
              <a:t> </a:t>
            </a:r>
            <a:r>
              <a:rPr lang="en-GB" i="1" dirty="0" err="1">
                <a:latin typeface="Calibri"/>
                <a:ea typeface="+mn-lt"/>
                <a:cs typeface="+mn-lt"/>
              </a:rPr>
              <a:t>τον</a:t>
            </a:r>
            <a:r>
              <a:rPr lang="en-GB" i="1" dirty="0">
                <a:latin typeface="Calibri"/>
                <a:ea typeface="+mn-lt"/>
                <a:cs typeface="+mn-lt"/>
              </a:rPr>
              <a:t> παππ</a:t>
            </a:r>
            <a:r>
              <a:rPr lang="en-GB" i="1" dirty="0" err="1">
                <a:latin typeface="Calibri"/>
                <a:ea typeface="+mn-lt"/>
                <a:cs typeface="+mn-lt"/>
              </a:rPr>
              <a:t>ού</a:t>
            </a:r>
            <a:r>
              <a:rPr lang="en-GB" i="1" dirty="0">
                <a:latin typeface="Calibri"/>
                <a:ea typeface="+mn-lt"/>
                <a:cs typeface="+mn-lt"/>
              </a:rPr>
              <a:t> </a:t>
            </a:r>
            <a:r>
              <a:rPr lang="en-GB" i="1" dirty="0" err="1">
                <a:latin typeface="Calibri"/>
                <a:ea typeface="+mn-lt"/>
                <a:cs typeface="+mn-lt"/>
              </a:rPr>
              <a:t>του</a:t>
            </a:r>
            <a:r>
              <a:rPr lang="en-GB" i="1" dirty="0">
                <a:latin typeface="Calibri"/>
                <a:ea typeface="+mn-lt"/>
                <a:cs typeface="+mn-lt"/>
              </a:rPr>
              <a:t> και </a:t>
            </a:r>
            <a:r>
              <a:rPr lang="en-GB" i="1" dirty="0" err="1">
                <a:latin typeface="Calibri"/>
                <a:ea typeface="+mn-lt"/>
                <a:cs typeface="+mn-lt"/>
              </a:rPr>
              <a:t>σκοτώνει</a:t>
            </a:r>
            <a:r>
              <a:rPr lang="en-GB" i="1" dirty="0">
                <a:latin typeface="Calibri"/>
                <a:ea typeface="+mn-lt"/>
                <a:cs typeface="+mn-lt"/>
              </a:rPr>
              <a:t> </a:t>
            </a:r>
            <a:r>
              <a:rPr lang="en-GB" i="1" dirty="0" err="1">
                <a:latin typeface="Calibri"/>
                <a:ea typeface="+mn-lt"/>
                <a:cs typeface="+mn-lt"/>
              </a:rPr>
              <a:t>την</a:t>
            </a:r>
            <a:r>
              <a:rPr lang="en-GB" i="1" dirty="0">
                <a:latin typeface="Calibri"/>
                <a:ea typeface="+mn-lt"/>
                <a:cs typeface="+mn-lt"/>
              </a:rPr>
              <a:t> </a:t>
            </a:r>
            <a:r>
              <a:rPr lang="en-GB" i="1" dirty="0" err="1">
                <a:latin typeface="Calibri"/>
                <a:ea typeface="+mn-lt"/>
                <a:cs typeface="+mn-lt"/>
              </a:rPr>
              <a:t>γι</a:t>
            </a:r>
            <a:r>
              <a:rPr lang="en-GB" i="1" dirty="0">
                <a:latin typeface="Calibri"/>
                <a:ea typeface="+mn-lt"/>
                <a:cs typeface="+mn-lt"/>
              </a:rPr>
              <a:t>α</a:t>
            </a:r>
            <a:r>
              <a:rPr lang="en-GB" i="1" dirty="0" err="1">
                <a:latin typeface="Calibri"/>
                <a:ea typeface="+mn-lt"/>
                <a:cs typeface="+mn-lt"/>
              </a:rPr>
              <a:t>γιά</a:t>
            </a:r>
            <a:r>
              <a:rPr lang="en-GB" i="1" dirty="0">
                <a:latin typeface="Calibri"/>
                <a:ea typeface="+mn-lt"/>
                <a:cs typeface="+mn-lt"/>
              </a:rPr>
              <a:t> </a:t>
            </a:r>
            <a:r>
              <a:rPr lang="en-GB" i="1" dirty="0" err="1">
                <a:latin typeface="Calibri"/>
                <a:ea typeface="+mn-lt"/>
                <a:cs typeface="+mn-lt"/>
              </a:rPr>
              <a:t>ενός</a:t>
            </a:r>
            <a:r>
              <a:rPr lang="en-GB" i="1" dirty="0">
                <a:latin typeface="Calibri"/>
                <a:ea typeface="+mn-lt"/>
                <a:cs typeface="+mn-lt"/>
              </a:rPr>
              <a:t> </a:t>
            </a:r>
            <a:r>
              <a:rPr lang="en-GB" i="1" dirty="0" err="1">
                <a:latin typeface="Calibri"/>
                <a:ea typeface="+mn-lt"/>
                <a:cs typeface="+mn-lt"/>
              </a:rPr>
              <a:t>φίλου</a:t>
            </a:r>
            <a:r>
              <a:rPr lang="en-GB" i="1" dirty="0">
                <a:latin typeface="Calibri"/>
                <a:ea typeface="+mn-lt"/>
                <a:cs typeface="+mn-lt"/>
              </a:rPr>
              <a:t> </a:t>
            </a:r>
            <a:r>
              <a:rPr lang="en-GB" i="1" dirty="0" err="1">
                <a:latin typeface="Calibri"/>
                <a:ea typeface="+mn-lt"/>
                <a:cs typeface="+mn-lt"/>
              </a:rPr>
              <a:t>του</a:t>
            </a:r>
            <a:r>
              <a:rPr lang="en-GB" i="1" dirty="0">
                <a:latin typeface="Calibri"/>
                <a:ea typeface="+mn-lt"/>
                <a:cs typeface="+mn-lt"/>
              </a:rPr>
              <a:t>, </a:t>
            </a:r>
            <a:r>
              <a:rPr lang="en-GB" i="1" dirty="0" err="1">
                <a:latin typeface="Calibri"/>
                <a:ea typeface="+mn-lt"/>
                <a:cs typeface="+mn-lt"/>
              </a:rPr>
              <a:t>του</a:t>
            </a:r>
            <a:r>
              <a:rPr lang="en-GB" i="1" dirty="0">
                <a:latin typeface="Calibri"/>
                <a:ea typeface="+mn-lt"/>
                <a:cs typeface="+mn-lt"/>
              </a:rPr>
              <a:t> </a:t>
            </a:r>
            <a:r>
              <a:rPr lang="en-GB" i="1" dirty="0" err="1">
                <a:latin typeface="Calibri"/>
                <a:ea typeface="+mn-lt"/>
                <a:cs typeface="+mn-lt"/>
              </a:rPr>
              <a:t>Σωτήρη</a:t>
            </a:r>
            <a:r>
              <a:rPr lang="en-GB" i="1" dirty="0">
                <a:latin typeface="Calibri"/>
                <a:ea typeface="+mn-lt"/>
                <a:cs typeface="+mn-lt"/>
              </a:rPr>
              <a:t>.</a:t>
            </a:r>
            <a:endParaRPr lang="en-GB" i="1">
              <a:latin typeface="Calibri"/>
              <a:ea typeface="Calibri"/>
              <a:cs typeface="Calibri"/>
            </a:endParaRPr>
          </a:p>
          <a:p>
            <a:pPr marL="342900" indent="-342900">
              <a:buChar char="•"/>
            </a:pPr>
            <a:endParaRPr lang="en-GB" i="1" dirty="0">
              <a:latin typeface="Calibri"/>
              <a:ea typeface="Calibri"/>
              <a:cs typeface="Calibri"/>
            </a:endParaRPr>
          </a:p>
          <a:p>
            <a:pPr marL="342900" indent="-342900">
              <a:buChar char="•"/>
            </a:pPr>
            <a:r>
              <a:rPr lang="en-GB" i="1" dirty="0" err="1">
                <a:latin typeface="Calibri"/>
                <a:ea typeface="+mn-lt"/>
                <a:cs typeface="+mn-lt"/>
              </a:rPr>
              <a:t>Στο</a:t>
            </a:r>
            <a:r>
              <a:rPr lang="en-GB" i="1" dirty="0">
                <a:latin typeface="Calibri"/>
                <a:ea typeface="+mn-lt"/>
                <a:cs typeface="+mn-lt"/>
              </a:rPr>
              <a:t> γ΄ </a:t>
            </a:r>
            <a:r>
              <a:rPr lang="en-GB" i="1" dirty="0" err="1">
                <a:latin typeface="Calibri"/>
                <a:ea typeface="+mn-lt"/>
                <a:cs typeface="+mn-lt"/>
              </a:rPr>
              <a:t>μέρος</a:t>
            </a:r>
            <a:r>
              <a:rPr lang="en-GB" i="1" dirty="0">
                <a:latin typeface="Calibri"/>
                <a:ea typeface="+mn-lt"/>
                <a:cs typeface="+mn-lt"/>
              </a:rPr>
              <a:t> («</a:t>
            </a:r>
            <a:r>
              <a:rPr lang="en-GB" i="1" dirty="0" err="1">
                <a:latin typeface="Calibri"/>
                <a:ea typeface="+mn-lt"/>
                <a:cs typeface="+mn-lt"/>
              </a:rPr>
              <a:t>Συσσίτιο</a:t>
            </a:r>
            <a:r>
              <a:rPr lang="en-GB" i="1" dirty="0">
                <a:latin typeface="Calibri"/>
                <a:ea typeface="+mn-lt"/>
                <a:cs typeface="+mn-lt"/>
              </a:rPr>
              <a:t>»), </a:t>
            </a:r>
            <a:r>
              <a:rPr lang="en-GB" i="1" dirty="0" err="1">
                <a:latin typeface="Calibri"/>
                <a:ea typeface="+mn-lt"/>
                <a:cs typeface="+mn-lt"/>
              </a:rPr>
              <a:t>στο</a:t>
            </a:r>
            <a:r>
              <a:rPr lang="en-GB" i="1" dirty="0">
                <a:latin typeface="Calibri"/>
                <a:ea typeface="+mn-lt"/>
                <a:cs typeface="+mn-lt"/>
              </a:rPr>
              <a:t> </a:t>
            </a:r>
            <a:r>
              <a:rPr lang="en-GB" i="1" dirty="0" err="1">
                <a:latin typeface="Calibri"/>
                <a:ea typeface="+mn-lt"/>
                <a:cs typeface="+mn-lt"/>
              </a:rPr>
              <a:t>σχολείο</a:t>
            </a:r>
            <a:r>
              <a:rPr lang="en-GB" i="1" dirty="0">
                <a:latin typeface="Calibri"/>
                <a:ea typeface="+mn-lt"/>
                <a:cs typeface="+mn-lt"/>
              </a:rPr>
              <a:t> </a:t>
            </a:r>
            <a:r>
              <a:rPr lang="en-GB" i="1" dirty="0" err="1">
                <a:latin typeface="Calibri"/>
                <a:ea typeface="+mn-lt"/>
                <a:cs typeface="+mn-lt"/>
              </a:rPr>
              <a:t>του</a:t>
            </a:r>
            <a:r>
              <a:rPr lang="en-GB" i="1" dirty="0">
                <a:latin typeface="Calibri"/>
                <a:ea typeface="+mn-lt"/>
                <a:cs typeface="+mn-lt"/>
              </a:rPr>
              <a:t> </a:t>
            </a:r>
            <a:r>
              <a:rPr lang="en-GB" i="1" dirty="0" err="1">
                <a:latin typeface="Calibri"/>
                <a:ea typeface="+mn-lt"/>
                <a:cs typeface="+mn-lt"/>
              </a:rPr>
              <a:t>Πέτρου</a:t>
            </a:r>
            <a:r>
              <a:rPr lang="en-GB" i="1" dirty="0">
                <a:latin typeface="Calibri"/>
                <a:ea typeface="+mn-lt"/>
                <a:cs typeface="+mn-lt"/>
              </a:rPr>
              <a:t> α</a:t>
            </a:r>
            <a:r>
              <a:rPr lang="en-GB" i="1" dirty="0" err="1">
                <a:latin typeface="Calibri"/>
                <a:ea typeface="+mn-lt"/>
                <a:cs typeface="+mn-lt"/>
              </a:rPr>
              <a:t>ρχίζουν</a:t>
            </a:r>
            <a:r>
              <a:rPr lang="en-GB" i="1" dirty="0">
                <a:latin typeface="Calibri"/>
                <a:ea typeface="+mn-lt"/>
                <a:cs typeface="+mn-lt"/>
              </a:rPr>
              <a:t> τα </a:t>
            </a:r>
            <a:r>
              <a:rPr lang="en-GB" i="1" dirty="0" err="1">
                <a:latin typeface="Calibri"/>
                <a:ea typeface="+mn-lt"/>
                <a:cs typeface="+mn-lt"/>
              </a:rPr>
              <a:t>συσσίτι</a:t>
            </a:r>
            <a:r>
              <a:rPr lang="en-GB" i="1" dirty="0">
                <a:latin typeface="Calibri"/>
                <a:ea typeface="+mn-lt"/>
                <a:cs typeface="+mn-lt"/>
              </a:rPr>
              <a:t>α, </a:t>
            </a:r>
            <a:r>
              <a:rPr lang="en-GB" i="1" dirty="0" err="1">
                <a:latin typeface="Calibri"/>
                <a:ea typeface="+mn-lt"/>
                <a:cs typeface="+mn-lt"/>
              </a:rPr>
              <a:t>ενώ</a:t>
            </a:r>
            <a:r>
              <a:rPr lang="en-GB" i="1" dirty="0">
                <a:latin typeface="Calibri"/>
                <a:ea typeface="+mn-lt"/>
                <a:cs typeface="+mn-lt"/>
              </a:rPr>
              <a:t> ο </a:t>
            </a:r>
            <a:r>
              <a:rPr lang="en-GB" i="1" dirty="0" err="1">
                <a:latin typeface="Calibri"/>
                <a:ea typeface="+mn-lt"/>
                <a:cs typeface="+mn-lt"/>
              </a:rPr>
              <a:t>Πέτρος</a:t>
            </a:r>
            <a:r>
              <a:rPr lang="en-GB" i="1" dirty="0">
                <a:latin typeface="Calibri"/>
                <a:ea typeface="+mn-lt"/>
                <a:cs typeface="+mn-lt"/>
              </a:rPr>
              <a:t> α</a:t>
            </a:r>
            <a:r>
              <a:rPr lang="en-GB" i="1" dirty="0" err="1">
                <a:latin typeface="Calibri"/>
                <a:ea typeface="+mn-lt"/>
                <a:cs typeface="+mn-lt"/>
              </a:rPr>
              <a:t>ρχίζει</a:t>
            </a:r>
            <a:r>
              <a:rPr lang="en-GB" i="1" dirty="0">
                <a:latin typeface="Calibri"/>
                <a:ea typeface="+mn-lt"/>
                <a:cs typeface="+mn-lt"/>
              </a:rPr>
              <a:t> να </a:t>
            </a:r>
            <a:r>
              <a:rPr lang="en-GB" i="1" dirty="0" err="1">
                <a:latin typeface="Calibri"/>
                <a:ea typeface="+mn-lt"/>
                <a:cs typeface="+mn-lt"/>
              </a:rPr>
              <a:t>συνειδητο</a:t>
            </a:r>
            <a:r>
              <a:rPr lang="en-GB" i="1" dirty="0">
                <a:latin typeface="Calibri"/>
                <a:ea typeface="+mn-lt"/>
                <a:cs typeface="+mn-lt"/>
              </a:rPr>
              <a:t>π</a:t>
            </a:r>
            <a:r>
              <a:rPr lang="en-GB" i="1" dirty="0" err="1">
                <a:latin typeface="Calibri"/>
                <a:ea typeface="+mn-lt"/>
                <a:cs typeface="+mn-lt"/>
              </a:rPr>
              <a:t>οιεί</a:t>
            </a:r>
            <a:r>
              <a:rPr lang="en-GB" i="1" dirty="0">
                <a:latin typeface="Calibri"/>
                <a:ea typeface="+mn-lt"/>
                <a:cs typeface="+mn-lt"/>
              </a:rPr>
              <a:t> π</a:t>
            </a:r>
            <a:r>
              <a:rPr lang="en-GB" i="1" dirty="0" err="1">
                <a:latin typeface="Calibri"/>
                <a:ea typeface="+mn-lt"/>
                <a:cs typeface="+mn-lt"/>
              </a:rPr>
              <a:t>ως</a:t>
            </a:r>
            <a:r>
              <a:rPr lang="en-GB" i="1" dirty="0">
                <a:latin typeface="Calibri"/>
                <a:ea typeface="+mn-lt"/>
                <a:cs typeface="+mn-lt"/>
              </a:rPr>
              <a:t> α</a:t>
            </a:r>
            <a:r>
              <a:rPr lang="en-GB" i="1" dirty="0" err="1">
                <a:latin typeface="Calibri"/>
                <a:ea typeface="+mn-lt"/>
                <a:cs typeface="+mn-lt"/>
              </a:rPr>
              <a:t>ρχίζει</a:t>
            </a:r>
            <a:r>
              <a:rPr lang="en-GB" i="1" dirty="0">
                <a:latin typeface="Calibri"/>
                <a:ea typeface="+mn-lt"/>
                <a:cs typeface="+mn-lt"/>
              </a:rPr>
              <a:t> η </a:t>
            </a:r>
            <a:r>
              <a:rPr lang="en-GB" i="1" dirty="0" err="1">
                <a:latin typeface="Calibri"/>
                <a:ea typeface="+mn-lt"/>
                <a:cs typeface="+mn-lt"/>
              </a:rPr>
              <a:t>Αντίστ</a:t>
            </a:r>
            <a:r>
              <a:rPr lang="en-GB" i="1" dirty="0">
                <a:latin typeface="Calibri"/>
                <a:ea typeface="+mn-lt"/>
                <a:cs typeface="+mn-lt"/>
              </a:rPr>
              <a:t>α</a:t>
            </a:r>
            <a:r>
              <a:rPr lang="en-GB" i="1" dirty="0" err="1">
                <a:latin typeface="Calibri"/>
                <a:ea typeface="+mn-lt"/>
                <a:cs typeface="+mn-lt"/>
              </a:rPr>
              <a:t>ση</a:t>
            </a:r>
            <a:r>
              <a:rPr lang="en-GB" i="1" dirty="0">
                <a:latin typeface="Calibri"/>
                <a:ea typeface="+mn-lt"/>
                <a:cs typeface="+mn-lt"/>
              </a:rPr>
              <a:t> </a:t>
            </a:r>
            <a:r>
              <a:rPr lang="en-GB" i="1" dirty="0" err="1">
                <a:latin typeface="Calibri"/>
                <a:ea typeface="+mn-lt"/>
                <a:cs typeface="+mn-lt"/>
              </a:rPr>
              <a:t>στους</a:t>
            </a:r>
            <a:r>
              <a:rPr lang="en-GB" i="1" dirty="0">
                <a:latin typeface="Calibri"/>
                <a:ea typeface="+mn-lt"/>
                <a:cs typeface="+mn-lt"/>
              </a:rPr>
              <a:t> κατα</a:t>
            </a:r>
            <a:r>
              <a:rPr lang="en-GB" i="1" dirty="0" err="1">
                <a:latin typeface="Calibri"/>
                <a:ea typeface="+mn-lt"/>
                <a:cs typeface="+mn-lt"/>
              </a:rPr>
              <a:t>κτητές</a:t>
            </a:r>
            <a:r>
              <a:rPr lang="en-GB" i="1" dirty="0">
                <a:latin typeface="Calibri"/>
                <a:ea typeface="+mn-lt"/>
                <a:cs typeface="+mn-lt"/>
              </a:rPr>
              <a:t>.</a:t>
            </a:r>
            <a:endParaRPr lang="en-GB" i="1">
              <a:latin typeface="Calibri"/>
              <a:ea typeface="Calibri"/>
              <a:cs typeface="Calibri"/>
            </a:endParaRPr>
          </a:p>
          <a:p>
            <a:pPr marL="342900" indent="-342900">
              <a:buChar char="•"/>
            </a:pPr>
            <a:endParaRPr lang="en-GB" i="1" dirty="0">
              <a:latin typeface="Calibri"/>
              <a:ea typeface="Calibri"/>
              <a:cs typeface="Calibri"/>
            </a:endParaRPr>
          </a:p>
          <a:p>
            <a:pPr marL="342900" indent="-342900">
              <a:buChar char="•"/>
            </a:pPr>
            <a:r>
              <a:rPr lang="en-GB" i="1" dirty="0" err="1">
                <a:latin typeface="Calibri"/>
                <a:ea typeface="+mn-lt"/>
                <a:cs typeface="+mn-lt"/>
              </a:rPr>
              <a:t>Στο</a:t>
            </a:r>
            <a:r>
              <a:rPr lang="en-GB" i="1" dirty="0">
                <a:latin typeface="Calibri"/>
                <a:ea typeface="+mn-lt"/>
                <a:cs typeface="+mn-lt"/>
              </a:rPr>
              <a:t> δ΄ </a:t>
            </a:r>
            <a:r>
              <a:rPr lang="en-GB" i="1" dirty="0" err="1">
                <a:latin typeface="Calibri"/>
                <a:ea typeface="+mn-lt"/>
                <a:cs typeface="+mn-lt"/>
              </a:rPr>
              <a:t>μέρος</a:t>
            </a:r>
            <a:r>
              <a:rPr lang="en-GB" i="1" dirty="0">
                <a:latin typeface="Calibri"/>
                <a:ea typeface="+mn-lt"/>
                <a:cs typeface="+mn-lt"/>
              </a:rPr>
              <a:t> («</a:t>
            </a:r>
            <a:r>
              <a:rPr lang="en-GB" i="1" dirty="0" err="1">
                <a:latin typeface="Calibri"/>
                <a:ea typeface="+mn-lt"/>
                <a:cs typeface="+mn-lt"/>
              </a:rPr>
              <a:t>Λευτεριά</a:t>
            </a:r>
            <a:r>
              <a:rPr lang="en-GB" i="1" dirty="0">
                <a:latin typeface="Calibri"/>
                <a:ea typeface="+mn-lt"/>
                <a:cs typeface="+mn-lt"/>
              </a:rPr>
              <a:t> ή </a:t>
            </a:r>
            <a:r>
              <a:rPr lang="en-GB" i="1" dirty="0" err="1">
                <a:latin typeface="Calibri"/>
                <a:ea typeface="+mn-lt"/>
                <a:cs typeface="+mn-lt"/>
              </a:rPr>
              <a:t>θάν</a:t>
            </a:r>
            <a:r>
              <a:rPr lang="en-GB" i="1" dirty="0">
                <a:latin typeface="Calibri"/>
                <a:ea typeface="+mn-lt"/>
                <a:cs typeface="+mn-lt"/>
              </a:rPr>
              <a:t>α</a:t>
            </a:r>
            <a:r>
              <a:rPr lang="en-GB" i="1" dirty="0" err="1">
                <a:latin typeface="Calibri"/>
                <a:ea typeface="+mn-lt"/>
                <a:cs typeface="+mn-lt"/>
              </a:rPr>
              <a:t>τος</a:t>
            </a:r>
            <a:r>
              <a:rPr lang="en-GB" i="1" dirty="0">
                <a:latin typeface="Calibri"/>
                <a:ea typeface="+mn-lt"/>
                <a:cs typeface="+mn-lt"/>
              </a:rPr>
              <a:t>»), ο </a:t>
            </a:r>
            <a:r>
              <a:rPr lang="en-GB" i="1" dirty="0" err="1">
                <a:latin typeface="Calibri"/>
                <a:ea typeface="+mn-lt"/>
                <a:cs typeface="+mn-lt"/>
              </a:rPr>
              <a:t>Πέτρος</a:t>
            </a:r>
            <a:r>
              <a:rPr lang="en-GB" i="1" dirty="0">
                <a:latin typeface="Calibri"/>
                <a:ea typeface="+mn-lt"/>
                <a:cs typeface="+mn-lt"/>
              </a:rPr>
              <a:t> και ο </a:t>
            </a:r>
            <a:r>
              <a:rPr lang="en-GB" i="1" dirty="0" err="1">
                <a:latin typeface="Calibri"/>
                <a:ea typeface="+mn-lt"/>
                <a:cs typeface="+mn-lt"/>
              </a:rPr>
              <a:t>Σωτήρης</a:t>
            </a:r>
            <a:r>
              <a:rPr lang="en-GB" i="1" dirty="0">
                <a:latin typeface="Calibri"/>
                <a:ea typeface="+mn-lt"/>
                <a:cs typeface="+mn-lt"/>
              </a:rPr>
              <a:t> </a:t>
            </a:r>
            <a:r>
              <a:rPr lang="en-GB" i="1" dirty="0" err="1">
                <a:latin typeface="Calibri"/>
                <a:ea typeface="+mn-lt"/>
                <a:cs typeface="+mn-lt"/>
              </a:rPr>
              <a:t>συμμετέχουν</a:t>
            </a:r>
            <a:r>
              <a:rPr lang="en-GB" i="1" dirty="0">
                <a:latin typeface="Calibri"/>
                <a:ea typeface="+mn-lt"/>
                <a:cs typeface="+mn-lt"/>
              </a:rPr>
              <a:t> </a:t>
            </a:r>
            <a:r>
              <a:rPr lang="en-GB" i="1" dirty="0" err="1">
                <a:latin typeface="Calibri"/>
                <a:ea typeface="+mn-lt"/>
                <a:cs typeface="+mn-lt"/>
              </a:rPr>
              <a:t>σε</a:t>
            </a:r>
            <a:r>
              <a:rPr lang="en-GB" i="1" dirty="0">
                <a:latin typeface="Calibri"/>
                <a:ea typeface="+mn-lt"/>
                <a:cs typeface="+mn-lt"/>
              </a:rPr>
              <a:t> α</a:t>
            </a:r>
            <a:r>
              <a:rPr lang="en-GB" i="1" dirty="0" err="1">
                <a:latin typeface="Calibri"/>
                <a:ea typeface="+mn-lt"/>
                <a:cs typeface="+mn-lt"/>
              </a:rPr>
              <a:t>ντιστ</a:t>
            </a:r>
            <a:r>
              <a:rPr lang="en-GB" i="1" dirty="0">
                <a:latin typeface="Calibri"/>
                <a:ea typeface="+mn-lt"/>
                <a:cs typeface="+mn-lt"/>
              </a:rPr>
              <a:t>α</a:t>
            </a:r>
            <a:r>
              <a:rPr lang="en-GB" i="1" dirty="0" err="1">
                <a:latin typeface="Calibri"/>
                <a:ea typeface="+mn-lt"/>
                <a:cs typeface="+mn-lt"/>
              </a:rPr>
              <a:t>σι</a:t>
            </a:r>
            <a:r>
              <a:rPr lang="en-GB" i="1" dirty="0">
                <a:latin typeface="Calibri"/>
                <a:ea typeface="+mn-lt"/>
                <a:cs typeface="+mn-lt"/>
              </a:rPr>
              <a:t>α</a:t>
            </a:r>
            <a:r>
              <a:rPr lang="en-GB" i="1" dirty="0" err="1">
                <a:latin typeface="Calibri"/>
                <a:ea typeface="+mn-lt"/>
                <a:cs typeface="+mn-lt"/>
              </a:rPr>
              <a:t>κές</a:t>
            </a:r>
            <a:r>
              <a:rPr lang="en-GB" i="1" dirty="0">
                <a:latin typeface="Calibri"/>
                <a:ea typeface="+mn-lt"/>
                <a:cs typeface="+mn-lt"/>
              </a:rPr>
              <a:t> π</a:t>
            </a:r>
            <a:r>
              <a:rPr lang="en-GB" i="1" dirty="0" err="1">
                <a:latin typeface="Calibri"/>
                <a:ea typeface="+mn-lt"/>
                <a:cs typeface="+mn-lt"/>
              </a:rPr>
              <a:t>ράξεις</a:t>
            </a:r>
            <a:r>
              <a:rPr lang="en-GB" i="1" dirty="0">
                <a:latin typeface="Calibri"/>
                <a:ea typeface="+mn-lt"/>
                <a:cs typeface="+mn-lt"/>
              </a:rPr>
              <a:t> α</a:t>
            </a:r>
            <a:r>
              <a:rPr lang="en-GB" i="1" dirty="0" err="1">
                <a:latin typeface="Calibri"/>
                <a:ea typeface="+mn-lt"/>
                <a:cs typeface="+mn-lt"/>
              </a:rPr>
              <a:t>λλά</a:t>
            </a:r>
            <a:r>
              <a:rPr lang="en-GB" i="1" dirty="0">
                <a:latin typeface="Calibri"/>
                <a:ea typeface="+mn-lt"/>
                <a:cs typeface="+mn-lt"/>
              </a:rPr>
              <a:t> </a:t>
            </a:r>
            <a:r>
              <a:rPr lang="en-GB" i="1" dirty="0" err="1">
                <a:latin typeface="Calibri"/>
                <a:ea typeface="+mn-lt"/>
                <a:cs typeface="+mn-lt"/>
              </a:rPr>
              <a:t>γνωρίζουν</a:t>
            </a:r>
            <a:r>
              <a:rPr lang="en-GB" i="1" dirty="0">
                <a:latin typeface="Calibri"/>
                <a:ea typeface="+mn-lt"/>
                <a:cs typeface="+mn-lt"/>
              </a:rPr>
              <a:t> και </a:t>
            </a:r>
            <a:r>
              <a:rPr lang="en-GB" i="1" dirty="0" err="1">
                <a:latin typeface="Calibri"/>
                <a:ea typeface="+mn-lt"/>
                <a:cs typeface="+mn-lt"/>
              </a:rPr>
              <a:t>την</a:t>
            </a:r>
            <a:r>
              <a:rPr lang="en-GB" i="1" dirty="0">
                <a:latin typeface="Calibri"/>
                <a:ea typeface="+mn-lt"/>
                <a:cs typeface="+mn-lt"/>
              </a:rPr>
              <a:t> βαρβα</a:t>
            </a:r>
            <a:r>
              <a:rPr lang="en-GB" i="1" dirty="0" err="1">
                <a:latin typeface="Calibri"/>
                <a:ea typeface="+mn-lt"/>
                <a:cs typeface="+mn-lt"/>
              </a:rPr>
              <a:t>ρότητ</a:t>
            </a:r>
            <a:r>
              <a:rPr lang="en-GB" i="1" dirty="0">
                <a:latin typeface="Calibri"/>
                <a:ea typeface="+mn-lt"/>
                <a:cs typeface="+mn-lt"/>
              </a:rPr>
              <a:t>α </a:t>
            </a:r>
            <a:r>
              <a:rPr lang="en-GB" i="1" dirty="0" err="1">
                <a:latin typeface="Calibri"/>
                <a:ea typeface="+mn-lt"/>
                <a:cs typeface="+mn-lt"/>
              </a:rPr>
              <a:t>των</a:t>
            </a:r>
            <a:r>
              <a:rPr lang="en-GB" i="1" dirty="0">
                <a:latin typeface="Calibri"/>
                <a:ea typeface="+mn-lt"/>
                <a:cs typeface="+mn-lt"/>
              </a:rPr>
              <a:t> κατα</a:t>
            </a:r>
            <a:r>
              <a:rPr lang="en-GB" i="1" dirty="0" err="1">
                <a:latin typeface="Calibri"/>
                <a:ea typeface="+mn-lt"/>
                <a:cs typeface="+mn-lt"/>
              </a:rPr>
              <a:t>κτητών</a:t>
            </a:r>
            <a:r>
              <a:rPr lang="en-GB" i="1" dirty="0">
                <a:latin typeface="Calibri"/>
                <a:ea typeface="+mn-lt"/>
                <a:cs typeface="+mn-lt"/>
              </a:rPr>
              <a:t>, </a:t>
            </a:r>
            <a:r>
              <a:rPr lang="en-GB" i="1" dirty="0" err="1">
                <a:latin typeface="Calibri"/>
                <a:ea typeface="+mn-lt"/>
                <a:cs typeface="+mn-lt"/>
              </a:rPr>
              <a:t>οι</a:t>
            </a:r>
            <a:r>
              <a:rPr lang="en-GB" i="1" dirty="0">
                <a:latin typeface="Calibri"/>
                <a:ea typeface="+mn-lt"/>
                <a:cs typeface="+mn-lt"/>
              </a:rPr>
              <a:t> οπ</a:t>
            </a:r>
            <a:r>
              <a:rPr lang="en-GB" i="1" dirty="0" err="1">
                <a:latin typeface="Calibri"/>
                <a:ea typeface="+mn-lt"/>
                <a:cs typeface="+mn-lt"/>
              </a:rPr>
              <a:t>οίοι</a:t>
            </a:r>
            <a:r>
              <a:rPr lang="en-GB" i="1" dirty="0">
                <a:latin typeface="Calibri"/>
                <a:ea typeface="+mn-lt"/>
                <a:cs typeface="+mn-lt"/>
              </a:rPr>
              <a:t> θα </a:t>
            </a:r>
            <a:r>
              <a:rPr lang="en-GB" i="1" dirty="0" err="1">
                <a:latin typeface="Calibri"/>
                <a:ea typeface="+mn-lt"/>
                <a:cs typeface="+mn-lt"/>
              </a:rPr>
              <a:t>σκοτώσουν</a:t>
            </a:r>
            <a:r>
              <a:rPr lang="en-GB" i="1" dirty="0">
                <a:latin typeface="Calibri"/>
                <a:ea typeface="+mn-lt"/>
                <a:cs typeface="+mn-lt"/>
              </a:rPr>
              <a:t> </a:t>
            </a:r>
            <a:r>
              <a:rPr lang="en-GB" i="1" dirty="0" err="1">
                <a:latin typeface="Calibri"/>
                <a:ea typeface="+mn-lt"/>
                <a:cs typeface="+mn-lt"/>
              </a:rPr>
              <a:t>τον</a:t>
            </a:r>
            <a:r>
              <a:rPr lang="en-GB" i="1" dirty="0">
                <a:latin typeface="Calibri"/>
                <a:ea typeface="+mn-lt"/>
                <a:cs typeface="+mn-lt"/>
              </a:rPr>
              <a:t> </a:t>
            </a:r>
            <a:r>
              <a:rPr lang="en-GB" i="1" dirty="0" err="1">
                <a:latin typeface="Calibri"/>
                <a:ea typeface="+mn-lt"/>
                <a:cs typeface="+mn-lt"/>
              </a:rPr>
              <a:t>φίλο</a:t>
            </a:r>
            <a:r>
              <a:rPr lang="en-GB" i="1" dirty="0">
                <a:latin typeface="Calibri"/>
                <a:ea typeface="+mn-lt"/>
                <a:cs typeface="+mn-lt"/>
              </a:rPr>
              <a:t> </a:t>
            </a:r>
            <a:r>
              <a:rPr lang="en-GB" i="1" dirty="0" err="1">
                <a:latin typeface="Calibri"/>
                <a:ea typeface="+mn-lt"/>
                <a:cs typeface="+mn-lt"/>
              </a:rPr>
              <a:t>του</a:t>
            </a:r>
            <a:r>
              <a:rPr lang="en-GB" i="1" dirty="0">
                <a:latin typeface="Calibri"/>
                <a:ea typeface="+mn-lt"/>
                <a:cs typeface="+mn-lt"/>
              </a:rPr>
              <a:t> </a:t>
            </a:r>
            <a:r>
              <a:rPr lang="en-GB" i="1" dirty="0" err="1">
                <a:latin typeface="Calibri"/>
                <a:ea typeface="+mn-lt"/>
                <a:cs typeface="+mn-lt"/>
              </a:rPr>
              <a:t>Πέτρου</a:t>
            </a:r>
            <a:r>
              <a:rPr lang="en-GB" i="1" dirty="0">
                <a:latin typeface="Calibri"/>
                <a:ea typeface="+mn-lt"/>
                <a:cs typeface="+mn-lt"/>
              </a:rPr>
              <a:t>. </a:t>
            </a:r>
            <a:r>
              <a:rPr lang="en-GB" i="1" dirty="0" err="1">
                <a:latin typeface="Calibri"/>
                <a:ea typeface="+mn-lt"/>
                <a:cs typeface="+mn-lt"/>
              </a:rPr>
              <a:t>Το</a:t>
            </a:r>
            <a:r>
              <a:rPr lang="en-GB" i="1" dirty="0">
                <a:latin typeface="Calibri"/>
                <a:ea typeface="+mn-lt"/>
                <a:cs typeface="+mn-lt"/>
              </a:rPr>
              <a:t> βιβ</a:t>
            </a:r>
            <a:r>
              <a:rPr lang="en-GB" i="1" dirty="0" err="1">
                <a:latin typeface="Calibri"/>
                <a:ea typeface="+mn-lt"/>
                <a:cs typeface="+mn-lt"/>
              </a:rPr>
              <a:t>λίο</a:t>
            </a:r>
            <a:r>
              <a:rPr lang="en-GB" i="1" dirty="0">
                <a:latin typeface="Calibri"/>
                <a:ea typeface="+mn-lt"/>
                <a:cs typeface="+mn-lt"/>
              </a:rPr>
              <a:t> </a:t>
            </a:r>
            <a:r>
              <a:rPr lang="en-GB" i="1" dirty="0" err="1">
                <a:latin typeface="Calibri"/>
                <a:ea typeface="+mn-lt"/>
                <a:cs typeface="+mn-lt"/>
              </a:rPr>
              <a:t>τελειώνει</a:t>
            </a:r>
            <a:r>
              <a:rPr lang="en-GB" i="1" dirty="0">
                <a:latin typeface="Calibri"/>
                <a:ea typeface="+mn-lt"/>
                <a:cs typeface="+mn-lt"/>
              </a:rPr>
              <a:t> </a:t>
            </a:r>
            <a:r>
              <a:rPr lang="en-GB" i="1" dirty="0" err="1">
                <a:latin typeface="Calibri"/>
                <a:ea typeface="+mn-lt"/>
                <a:cs typeface="+mn-lt"/>
              </a:rPr>
              <a:t>στις</a:t>
            </a:r>
            <a:r>
              <a:rPr lang="en-GB" i="1" dirty="0">
                <a:latin typeface="Calibri"/>
                <a:ea typeface="+mn-lt"/>
                <a:cs typeface="+mn-lt"/>
              </a:rPr>
              <a:t> 12 </a:t>
            </a:r>
            <a:r>
              <a:rPr lang="en-GB" i="1" dirty="0" err="1">
                <a:latin typeface="Calibri"/>
                <a:ea typeface="+mn-lt"/>
                <a:cs typeface="+mn-lt"/>
              </a:rPr>
              <a:t>Οκτω</a:t>
            </a:r>
            <a:r>
              <a:rPr lang="en-GB" i="1" dirty="0">
                <a:latin typeface="Calibri"/>
                <a:ea typeface="+mn-lt"/>
                <a:cs typeface="+mn-lt"/>
              </a:rPr>
              <a:t>β</a:t>
            </a:r>
            <a:r>
              <a:rPr lang="en-GB" i="1" dirty="0" err="1">
                <a:latin typeface="Calibri"/>
                <a:ea typeface="+mn-lt"/>
                <a:cs typeface="+mn-lt"/>
              </a:rPr>
              <a:t>ρίου</a:t>
            </a:r>
            <a:r>
              <a:rPr lang="en-GB" i="1" dirty="0">
                <a:latin typeface="Calibri"/>
                <a:ea typeface="+mn-lt"/>
                <a:cs typeface="+mn-lt"/>
              </a:rPr>
              <a:t> 1944, </a:t>
            </a:r>
            <a:r>
              <a:rPr lang="en-GB" i="1" dirty="0" err="1">
                <a:latin typeface="Calibri"/>
                <a:ea typeface="+mn-lt"/>
                <a:cs typeface="+mn-lt"/>
              </a:rPr>
              <a:t>την</a:t>
            </a:r>
            <a:r>
              <a:rPr lang="en-GB" i="1" dirty="0">
                <a:latin typeface="Calibri"/>
                <a:ea typeface="+mn-lt"/>
                <a:cs typeface="+mn-lt"/>
              </a:rPr>
              <a:t> επ</a:t>
            </a:r>
            <a:r>
              <a:rPr lang="en-GB" i="1" dirty="0" err="1">
                <a:latin typeface="Calibri"/>
                <a:ea typeface="+mn-lt"/>
                <a:cs typeface="+mn-lt"/>
              </a:rPr>
              <a:t>ομένη</a:t>
            </a:r>
            <a:r>
              <a:rPr lang="en-GB" i="1" dirty="0">
                <a:latin typeface="Calibri"/>
                <a:ea typeface="+mn-lt"/>
                <a:cs typeface="+mn-lt"/>
              </a:rPr>
              <a:t> </a:t>
            </a:r>
            <a:r>
              <a:rPr lang="en-GB" i="1" dirty="0" err="1">
                <a:latin typeface="Calibri"/>
                <a:ea typeface="+mn-lt"/>
                <a:cs typeface="+mn-lt"/>
              </a:rPr>
              <a:t>της</a:t>
            </a:r>
            <a:r>
              <a:rPr lang="en-GB" i="1" dirty="0">
                <a:latin typeface="Calibri"/>
                <a:ea typeface="+mn-lt"/>
                <a:cs typeface="+mn-lt"/>
              </a:rPr>
              <a:t> απ</a:t>
            </a:r>
            <a:r>
              <a:rPr lang="en-GB" i="1" dirty="0" err="1">
                <a:latin typeface="Calibri"/>
                <a:ea typeface="+mn-lt"/>
                <a:cs typeface="+mn-lt"/>
              </a:rPr>
              <a:t>οχώρησης</a:t>
            </a:r>
            <a:r>
              <a:rPr lang="en-GB" i="1" dirty="0">
                <a:latin typeface="Calibri"/>
                <a:ea typeface="+mn-lt"/>
                <a:cs typeface="+mn-lt"/>
              </a:rPr>
              <a:t> </a:t>
            </a:r>
            <a:r>
              <a:rPr lang="en-GB" i="1" dirty="0" err="1">
                <a:latin typeface="Calibri"/>
                <a:ea typeface="+mn-lt"/>
                <a:cs typeface="+mn-lt"/>
              </a:rPr>
              <a:t>των</a:t>
            </a:r>
            <a:r>
              <a:rPr lang="en-GB" i="1" dirty="0">
                <a:latin typeface="Calibri"/>
                <a:ea typeface="+mn-lt"/>
                <a:cs typeface="+mn-lt"/>
              </a:rPr>
              <a:t> </a:t>
            </a:r>
            <a:r>
              <a:rPr lang="en-GB" i="1" dirty="0" err="1">
                <a:latin typeface="Calibri"/>
                <a:ea typeface="+mn-lt"/>
                <a:cs typeface="+mn-lt"/>
              </a:rPr>
              <a:t>Γερμ</a:t>
            </a:r>
            <a:r>
              <a:rPr lang="en-GB" i="1" dirty="0">
                <a:latin typeface="Calibri"/>
                <a:ea typeface="+mn-lt"/>
                <a:cs typeface="+mn-lt"/>
              </a:rPr>
              <a:t>α</a:t>
            </a:r>
            <a:r>
              <a:rPr lang="en-GB" i="1" dirty="0" err="1">
                <a:latin typeface="Calibri"/>
                <a:ea typeface="+mn-lt"/>
                <a:cs typeface="+mn-lt"/>
              </a:rPr>
              <a:t>νών</a:t>
            </a:r>
            <a:r>
              <a:rPr lang="en-GB" i="1" dirty="0">
                <a:latin typeface="Calibri"/>
                <a:ea typeface="+mn-lt"/>
                <a:cs typeface="+mn-lt"/>
              </a:rPr>
              <a:t> από </a:t>
            </a:r>
            <a:r>
              <a:rPr lang="en-GB" i="1" dirty="0" err="1">
                <a:latin typeface="Calibri"/>
                <a:ea typeface="+mn-lt"/>
                <a:cs typeface="+mn-lt"/>
              </a:rPr>
              <a:t>την</a:t>
            </a:r>
            <a:r>
              <a:rPr lang="en-GB" i="1" dirty="0">
                <a:latin typeface="Calibri"/>
                <a:ea typeface="+mn-lt"/>
                <a:cs typeface="+mn-lt"/>
              </a:rPr>
              <a:t> </a:t>
            </a:r>
            <a:r>
              <a:rPr lang="en-GB" i="1" dirty="0" err="1">
                <a:latin typeface="Calibri"/>
                <a:ea typeface="+mn-lt"/>
                <a:cs typeface="+mn-lt"/>
              </a:rPr>
              <a:t>Αθήν</a:t>
            </a:r>
            <a:r>
              <a:rPr lang="en-GB" i="1" dirty="0">
                <a:latin typeface="Calibri"/>
                <a:ea typeface="+mn-lt"/>
                <a:cs typeface="+mn-lt"/>
              </a:rPr>
              <a:t>α. Ο </a:t>
            </a:r>
            <a:r>
              <a:rPr lang="en-GB" i="1" dirty="0" err="1">
                <a:latin typeface="Calibri"/>
                <a:ea typeface="+mn-lt"/>
                <a:cs typeface="+mn-lt"/>
              </a:rPr>
              <a:t>Πέτρος</a:t>
            </a:r>
            <a:r>
              <a:rPr lang="en-GB" i="1" dirty="0">
                <a:latin typeface="Calibri"/>
                <a:ea typeface="+mn-lt"/>
                <a:cs typeface="+mn-lt"/>
              </a:rPr>
              <a:t> «</a:t>
            </a:r>
            <a:r>
              <a:rPr lang="en-GB" i="1" dirty="0" err="1">
                <a:latin typeface="Calibri"/>
                <a:ea typeface="+mn-lt"/>
                <a:cs typeface="+mn-lt"/>
              </a:rPr>
              <a:t>είν</a:t>
            </a:r>
            <a:r>
              <a:rPr lang="en-GB" i="1" dirty="0">
                <a:latin typeface="Calibri"/>
                <a:ea typeface="+mn-lt"/>
                <a:cs typeface="+mn-lt"/>
              </a:rPr>
              <a:t>αι </a:t>
            </a:r>
            <a:r>
              <a:rPr lang="en-GB" i="1" dirty="0" err="1">
                <a:latin typeface="Calibri"/>
                <a:ea typeface="+mn-lt"/>
                <a:cs typeface="+mn-lt"/>
              </a:rPr>
              <a:t>άντρ</a:t>
            </a:r>
            <a:r>
              <a:rPr lang="en-GB" i="1" dirty="0">
                <a:latin typeface="Calibri"/>
                <a:ea typeface="+mn-lt"/>
                <a:cs typeface="+mn-lt"/>
              </a:rPr>
              <a:t>ας πια, </a:t>
            </a:r>
            <a:r>
              <a:rPr lang="en-GB" i="1" dirty="0" err="1">
                <a:latin typeface="Calibri"/>
                <a:ea typeface="+mn-lt"/>
                <a:cs typeface="+mn-lt"/>
              </a:rPr>
              <a:t>δεκ</a:t>
            </a:r>
            <a:r>
              <a:rPr lang="en-GB" i="1" dirty="0">
                <a:latin typeface="Calibri"/>
                <a:ea typeface="+mn-lt"/>
                <a:cs typeface="+mn-lt"/>
              </a:rPr>
              <a:t>α</a:t>
            </a:r>
            <a:r>
              <a:rPr lang="en-GB" i="1" dirty="0" err="1">
                <a:latin typeface="Calibri"/>
                <a:ea typeface="+mn-lt"/>
                <a:cs typeface="+mn-lt"/>
              </a:rPr>
              <a:t>τριώ</a:t>
            </a:r>
            <a:r>
              <a:rPr lang="en-GB" i="1" dirty="0">
                <a:latin typeface="Calibri"/>
                <a:ea typeface="+mn-lt"/>
                <a:cs typeface="+mn-lt"/>
              </a:rPr>
              <a:t> </a:t>
            </a:r>
            <a:r>
              <a:rPr lang="en-GB" i="1" dirty="0" err="1">
                <a:latin typeface="Calibri"/>
                <a:ea typeface="+mn-lt"/>
                <a:cs typeface="+mn-lt"/>
              </a:rPr>
              <a:t>χρονώ</a:t>
            </a:r>
            <a:r>
              <a:rPr lang="en-GB" i="1" dirty="0">
                <a:latin typeface="Calibri"/>
                <a:ea typeface="+mn-lt"/>
                <a:cs typeface="+mn-lt"/>
              </a:rPr>
              <a:t>»!.</a:t>
            </a:r>
            <a:endParaRPr lang="en-US" i="1">
              <a:latin typeface="Calibri"/>
              <a:ea typeface="Calibri"/>
              <a:cs typeface="Calibri"/>
            </a:endParaRPr>
          </a:p>
        </p:txBody>
      </p:sp>
    </p:spTree>
    <p:extLst>
      <p:ext uri="{BB962C8B-B14F-4D97-AF65-F5344CB8AC3E}">
        <p14:creationId xmlns:p14="http://schemas.microsoft.com/office/powerpoint/2010/main" val="89966197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447D8E-059A-BEB6-3C71-2DEB7CD6E6FE}"/>
              </a:ext>
            </a:extLst>
          </p:cNvPr>
          <p:cNvSpPr>
            <a:spLocks noGrp="1"/>
          </p:cNvSpPr>
          <p:nvPr>
            <p:ph type="ctrTitle"/>
          </p:nvPr>
        </p:nvSpPr>
        <p:spPr>
          <a:xfrm>
            <a:off x="996365" y="344277"/>
            <a:ext cx="2589515" cy="710294"/>
          </a:xfrm>
        </p:spPr>
        <p:txBody>
          <a:bodyPr>
            <a:normAutofit/>
          </a:bodyPr>
          <a:lstStyle/>
          <a:p>
            <a:r>
              <a:rPr lang="el-GR" sz="3000" dirty="0"/>
              <a:t>Γλώσσα</a:t>
            </a:r>
          </a:p>
        </p:txBody>
      </p:sp>
      <p:sp>
        <p:nvSpPr>
          <p:cNvPr id="3" name="Subtitle 2">
            <a:extLst>
              <a:ext uri="{FF2B5EF4-FFF2-40B4-BE49-F238E27FC236}">
                <a16:creationId xmlns:a16="http://schemas.microsoft.com/office/drawing/2014/main" id="{55AA9A58-EBA8-92FE-9151-413CE714E28B}"/>
              </a:ext>
            </a:extLst>
          </p:cNvPr>
          <p:cNvSpPr>
            <a:spLocks noGrp="1"/>
          </p:cNvSpPr>
          <p:nvPr>
            <p:ph type="subTitle" idx="1"/>
          </p:nvPr>
        </p:nvSpPr>
        <p:spPr>
          <a:xfrm>
            <a:off x="996365" y="1155008"/>
            <a:ext cx="6179178" cy="5496425"/>
          </a:xfrm>
        </p:spPr>
        <p:txBody>
          <a:bodyPr vert="horz" lIns="91440" tIns="45720" rIns="91440" bIns="45720" rtlCol="0" anchor="t">
            <a:normAutofit/>
          </a:bodyPr>
          <a:lstStyle/>
          <a:p>
            <a:r>
              <a:rPr lang="el-GR" dirty="0">
                <a:latin typeface="Calibri"/>
                <a:ea typeface="Calibri"/>
                <a:cs typeface="Calibri"/>
              </a:rPr>
              <a:t>Η Άλκη </a:t>
            </a:r>
            <a:r>
              <a:rPr lang="el-GR" err="1">
                <a:latin typeface="Calibri"/>
                <a:ea typeface="Calibri"/>
                <a:cs typeface="Calibri"/>
              </a:rPr>
              <a:t>Ζέη</a:t>
            </a:r>
            <a:r>
              <a:rPr lang="el-GR" dirty="0">
                <a:latin typeface="Calibri"/>
                <a:ea typeface="Calibri"/>
                <a:cs typeface="Calibri"/>
              </a:rPr>
              <a:t> στο μυθιστόρημά της με τίτλο ο μεγάλος περίπατος του Πέτρου, χρησιμοποιεί απλή καθημερινή γλώσσα για να αποδώσει τα μηνύματα που θέλει με ζωντάνια αμεσότητα και παραστατικότητα. πέρα από την άμεση και πέρα από την άμεση και κατανοητή γλώσσα   έχει το κείμενο της έχει και μερικούς ιδιωματισμούς με τους οποίους αποδίδει κάποια καθημερινά  στοιχεία στην ομιλία των ανθρώπων της εποχής (</a:t>
            </a:r>
            <a:r>
              <a:rPr lang="el-GR" dirty="0">
                <a:latin typeface="Calibri"/>
                <a:ea typeface="+mn-lt"/>
                <a:cs typeface="+mn-lt"/>
              </a:rPr>
              <a:t>Τι να ‘κανε τάχατες με το μεγάλο μαχαίρι του ψωμιού στο χέρι).</a:t>
            </a:r>
            <a:endParaRPr lang="el-GR" dirty="0">
              <a:latin typeface="Calibri"/>
              <a:ea typeface="Calibri"/>
              <a:cs typeface="Calibri"/>
            </a:endParaRPr>
          </a:p>
        </p:txBody>
      </p:sp>
      <p:sp>
        <p:nvSpPr>
          <p:cNvPr id="4" name="TextBox 3">
            <a:extLst>
              <a:ext uri="{FF2B5EF4-FFF2-40B4-BE49-F238E27FC236}">
                <a16:creationId xmlns:a16="http://schemas.microsoft.com/office/drawing/2014/main" id="{F493C77E-CE88-8B4C-A92D-86B3E506EBF2}"/>
              </a:ext>
            </a:extLst>
          </p:cNvPr>
          <p:cNvSpPr txBox="1"/>
          <p:nvPr/>
        </p:nvSpPr>
        <p:spPr>
          <a:xfrm>
            <a:off x="7515508" y="1343526"/>
            <a:ext cx="2945175"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endParaRPr lang="en-US" i="1" dirty="0"/>
          </a:p>
        </p:txBody>
      </p:sp>
    </p:spTree>
    <p:extLst>
      <p:ext uri="{BB962C8B-B14F-4D97-AF65-F5344CB8AC3E}">
        <p14:creationId xmlns:p14="http://schemas.microsoft.com/office/powerpoint/2010/main" val="322765019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B660EA-06B4-3B04-4AAC-53D80B03B9B7}"/>
              </a:ext>
            </a:extLst>
          </p:cNvPr>
          <p:cNvSpPr>
            <a:spLocks noGrp="1"/>
          </p:cNvSpPr>
          <p:nvPr>
            <p:ph type="ctrTitle"/>
          </p:nvPr>
        </p:nvSpPr>
        <p:spPr>
          <a:xfrm>
            <a:off x="1078992" y="1143000"/>
            <a:ext cx="6720840" cy="2757596"/>
          </a:xfrm>
        </p:spPr>
        <p:txBody>
          <a:bodyPr>
            <a:normAutofit/>
          </a:bodyPr>
          <a:lstStyle/>
          <a:p>
            <a:r>
              <a:rPr lang="en-US" sz="2500" i="0" dirty="0" err="1">
                <a:latin typeface="Calibri"/>
                <a:ea typeface="+mj-lt"/>
                <a:cs typeface="+mj-lt"/>
              </a:rPr>
              <a:t>Προτείνω</a:t>
            </a:r>
            <a:r>
              <a:rPr lang="en-US" sz="2500" i="0" dirty="0">
                <a:latin typeface="Calibri"/>
                <a:ea typeface="+mj-lt"/>
                <a:cs typeface="+mj-lt"/>
              </a:rPr>
              <a:t> α</a:t>
            </a:r>
            <a:r>
              <a:rPr lang="en-US" sz="2500" i="0" dirty="0" err="1">
                <a:latin typeface="Calibri"/>
                <a:ea typeface="+mj-lt"/>
                <a:cs typeface="+mj-lt"/>
              </a:rPr>
              <a:t>νε</a:t>
            </a:r>
            <a:r>
              <a:rPr lang="en-US" sz="2500" i="0" dirty="0">
                <a:latin typeface="Calibri"/>
                <a:ea typeface="+mj-lt"/>
                <a:cs typeface="+mj-lt"/>
              </a:rPr>
              <a:t>π</a:t>
            </a:r>
            <a:r>
              <a:rPr lang="en-US" sz="2500" i="0" dirty="0" err="1">
                <a:latin typeface="Calibri"/>
                <a:ea typeface="+mj-lt"/>
                <a:cs typeface="+mj-lt"/>
              </a:rPr>
              <a:t>ιφύλ</a:t>
            </a:r>
            <a:r>
              <a:rPr lang="en-US" sz="2500" i="0" dirty="0">
                <a:latin typeface="Calibri"/>
                <a:ea typeface="+mj-lt"/>
                <a:cs typeface="+mj-lt"/>
              </a:rPr>
              <a:t>α</a:t>
            </a:r>
            <a:r>
              <a:rPr lang="en-US" sz="2500" i="0" dirty="0" err="1">
                <a:latin typeface="Calibri"/>
                <a:ea typeface="+mj-lt"/>
                <a:cs typeface="+mj-lt"/>
              </a:rPr>
              <a:t>κτ</a:t>
            </a:r>
            <a:r>
              <a:rPr lang="en-US" sz="2500" i="0" dirty="0">
                <a:latin typeface="Calibri"/>
                <a:ea typeface="+mj-lt"/>
                <a:cs typeface="+mj-lt"/>
              </a:rPr>
              <a:t>α </a:t>
            </a:r>
            <a:r>
              <a:rPr lang="en-US" sz="2500" i="0" dirty="0" err="1">
                <a:latin typeface="Calibri"/>
                <a:ea typeface="+mj-lt"/>
                <a:cs typeface="+mj-lt"/>
              </a:rPr>
              <a:t>το</a:t>
            </a:r>
            <a:r>
              <a:rPr lang="en-US" sz="2500" i="0" dirty="0">
                <a:latin typeface="Calibri"/>
                <a:ea typeface="+mj-lt"/>
                <a:cs typeface="+mj-lt"/>
              </a:rPr>
              <a:t> βιβ</a:t>
            </a:r>
            <a:r>
              <a:rPr lang="en-US" sz="2500" i="0" dirty="0" err="1">
                <a:latin typeface="Calibri"/>
                <a:ea typeface="+mj-lt"/>
                <a:cs typeface="+mj-lt"/>
              </a:rPr>
              <a:t>λίο</a:t>
            </a:r>
            <a:r>
              <a:rPr lang="en-US" sz="2500" i="0" dirty="0">
                <a:latin typeface="Calibri"/>
                <a:ea typeface="+mj-lt"/>
                <a:cs typeface="+mj-lt"/>
              </a:rPr>
              <a:t> “Ο </a:t>
            </a:r>
            <a:r>
              <a:rPr lang="en-US" sz="2500" i="0" dirty="0" err="1">
                <a:latin typeface="Calibri"/>
                <a:ea typeface="+mj-lt"/>
                <a:cs typeface="+mj-lt"/>
              </a:rPr>
              <a:t>Μεγάλος</a:t>
            </a:r>
            <a:r>
              <a:rPr lang="en-US" sz="2500" i="0" dirty="0">
                <a:latin typeface="Calibri"/>
                <a:ea typeface="+mj-lt"/>
                <a:cs typeface="+mj-lt"/>
              </a:rPr>
              <a:t> </a:t>
            </a:r>
            <a:r>
              <a:rPr lang="en-US" sz="2500" i="0" dirty="0" err="1">
                <a:latin typeface="Calibri"/>
                <a:ea typeface="+mj-lt"/>
                <a:cs typeface="+mj-lt"/>
              </a:rPr>
              <a:t>Περί</a:t>
            </a:r>
            <a:r>
              <a:rPr lang="en-US" sz="2500" i="0" dirty="0">
                <a:latin typeface="Calibri"/>
                <a:ea typeface="+mj-lt"/>
                <a:cs typeface="+mj-lt"/>
              </a:rPr>
              <a:t>πα</a:t>
            </a:r>
            <a:r>
              <a:rPr lang="en-US" sz="2500" i="0" dirty="0" err="1">
                <a:latin typeface="Calibri"/>
                <a:ea typeface="+mj-lt"/>
                <a:cs typeface="+mj-lt"/>
              </a:rPr>
              <a:t>τος</a:t>
            </a:r>
            <a:r>
              <a:rPr lang="en-US" sz="2500" i="0" dirty="0">
                <a:latin typeface="Calibri"/>
                <a:ea typeface="+mj-lt"/>
                <a:cs typeface="+mj-lt"/>
              </a:rPr>
              <a:t> </a:t>
            </a:r>
            <a:r>
              <a:rPr lang="en-US" sz="2500" i="0" dirty="0" err="1">
                <a:latin typeface="Calibri"/>
                <a:ea typeface="+mj-lt"/>
                <a:cs typeface="+mj-lt"/>
              </a:rPr>
              <a:t>του</a:t>
            </a:r>
            <a:r>
              <a:rPr lang="en-US" sz="2500" i="0" dirty="0">
                <a:latin typeface="Calibri"/>
                <a:ea typeface="+mj-lt"/>
                <a:cs typeface="+mj-lt"/>
              </a:rPr>
              <a:t> </a:t>
            </a:r>
            <a:r>
              <a:rPr lang="en-US" sz="2500" i="0" dirty="0" err="1">
                <a:latin typeface="Calibri"/>
                <a:ea typeface="+mj-lt"/>
                <a:cs typeface="+mj-lt"/>
              </a:rPr>
              <a:t>Πέτρου</a:t>
            </a:r>
            <a:r>
              <a:rPr lang="en-US" sz="2500" i="0" dirty="0">
                <a:latin typeface="Calibri"/>
                <a:ea typeface="+mj-lt"/>
                <a:cs typeface="+mj-lt"/>
              </a:rPr>
              <a:t>”, </a:t>
            </a:r>
            <a:r>
              <a:rPr lang="en-US" sz="2500" i="0" dirty="0" err="1">
                <a:latin typeface="Calibri"/>
                <a:ea typeface="+mj-lt"/>
                <a:cs typeface="+mj-lt"/>
              </a:rPr>
              <a:t>γι</a:t>
            </a:r>
            <a:r>
              <a:rPr lang="en-US" sz="2500" i="0" dirty="0">
                <a:latin typeface="Calibri"/>
                <a:ea typeface="+mj-lt"/>
                <a:cs typeface="+mj-lt"/>
              </a:rPr>
              <a:t>α</a:t>
            </a:r>
            <a:r>
              <a:rPr lang="en-US" sz="2500" i="0" dirty="0" err="1">
                <a:latin typeface="Calibri"/>
                <a:ea typeface="+mj-lt"/>
                <a:cs typeface="+mj-lt"/>
              </a:rPr>
              <a:t>τί</a:t>
            </a:r>
            <a:r>
              <a:rPr lang="en-US" sz="2500" i="0" dirty="0">
                <a:latin typeface="Calibri"/>
                <a:ea typeface="+mj-lt"/>
                <a:cs typeface="+mj-lt"/>
              </a:rPr>
              <a:t> </a:t>
            </a:r>
            <a:r>
              <a:rPr lang="en-US" sz="2500" i="0" dirty="0" err="1">
                <a:latin typeface="Calibri"/>
                <a:ea typeface="+mj-lt"/>
                <a:cs typeface="+mj-lt"/>
              </a:rPr>
              <a:t>μέσ</a:t>
            </a:r>
            <a:r>
              <a:rPr lang="en-US" sz="2500" i="0" dirty="0">
                <a:latin typeface="Calibri"/>
                <a:ea typeface="+mj-lt"/>
                <a:cs typeface="+mj-lt"/>
              </a:rPr>
              <a:t>α από </a:t>
            </a:r>
            <a:r>
              <a:rPr lang="en-US" sz="2500" i="0" dirty="0" err="1">
                <a:latin typeface="Calibri"/>
                <a:ea typeface="+mj-lt"/>
                <a:cs typeface="+mj-lt"/>
              </a:rPr>
              <a:t>μι</a:t>
            </a:r>
            <a:r>
              <a:rPr lang="en-US" sz="2500" i="0" dirty="0">
                <a:latin typeface="Calibri"/>
                <a:ea typeface="+mj-lt"/>
                <a:cs typeface="+mj-lt"/>
              </a:rPr>
              <a:t>α απ</a:t>
            </a:r>
            <a:r>
              <a:rPr lang="en-US" sz="2500" i="0" dirty="0" err="1">
                <a:latin typeface="Calibri"/>
                <a:ea typeface="+mj-lt"/>
                <a:cs typeface="+mj-lt"/>
              </a:rPr>
              <a:t>λή</a:t>
            </a:r>
            <a:r>
              <a:rPr lang="en-US" sz="2500" i="0" dirty="0">
                <a:latin typeface="Calibri"/>
                <a:ea typeface="+mj-lt"/>
                <a:cs typeface="+mj-lt"/>
              </a:rPr>
              <a:t> και </a:t>
            </a:r>
            <a:r>
              <a:rPr lang="en-US" sz="2500" i="0" dirty="0" err="1">
                <a:latin typeface="Calibri"/>
                <a:ea typeface="+mj-lt"/>
                <a:cs typeface="+mj-lt"/>
              </a:rPr>
              <a:t>συγκινητική</a:t>
            </a:r>
            <a:r>
              <a:rPr lang="en-US" sz="2500" i="0" dirty="0">
                <a:latin typeface="Calibri"/>
                <a:ea typeface="+mj-lt"/>
                <a:cs typeface="+mj-lt"/>
              </a:rPr>
              <a:t> α</a:t>
            </a:r>
            <a:r>
              <a:rPr lang="en-US" sz="2500" i="0" dirty="0" err="1">
                <a:latin typeface="Calibri"/>
                <a:ea typeface="+mj-lt"/>
                <a:cs typeface="+mj-lt"/>
              </a:rPr>
              <a:t>φήγηση</a:t>
            </a:r>
            <a:r>
              <a:rPr lang="en-US" sz="2500" i="0" dirty="0">
                <a:latin typeface="Calibri"/>
                <a:ea typeface="+mj-lt"/>
                <a:cs typeface="+mj-lt"/>
              </a:rPr>
              <a:t> μας μαθα</a:t>
            </a:r>
            <a:r>
              <a:rPr lang="en-US" sz="2500" i="0" dirty="0" err="1">
                <a:latin typeface="Calibri"/>
                <a:ea typeface="+mj-lt"/>
                <a:cs typeface="+mj-lt"/>
              </a:rPr>
              <a:t>ίνει</a:t>
            </a:r>
            <a:r>
              <a:rPr lang="en-US" sz="2500" i="0" dirty="0">
                <a:latin typeface="Calibri"/>
                <a:ea typeface="+mj-lt"/>
                <a:cs typeface="+mj-lt"/>
              </a:rPr>
              <a:t> </a:t>
            </a:r>
            <a:r>
              <a:rPr lang="en-US" sz="2500" i="0" dirty="0" err="1">
                <a:latin typeface="Calibri"/>
                <a:ea typeface="+mj-lt"/>
                <a:cs typeface="+mj-lt"/>
              </a:rPr>
              <a:t>την</a:t>
            </a:r>
            <a:r>
              <a:rPr lang="en-US" sz="2500" i="0" dirty="0">
                <a:latin typeface="Calibri"/>
                <a:ea typeface="+mj-lt"/>
                <a:cs typeface="+mj-lt"/>
              </a:rPr>
              <a:t> α</a:t>
            </a:r>
            <a:r>
              <a:rPr lang="en-US" sz="2500" i="0" dirty="0" err="1">
                <a:latin typeface="Calibri"/>
                <a:ea typeface="+mj-lt"/>
                <a:cs typeface="+mj-lt"/>
              </a:rPr>
              <a:t>ξί</a:t>
            </a:r>
            <a:r>
              <a:rPr lang="en-US" sz="2500" i="0" dirty="0">
                <a:latin typeface="Calibri"/>
                <a:ea typeface="+mj-lt"/>
                <a:cs typeface="+mj-lt"/>
              </a:rPr>
              <a:t>α </a:t>
            </a:r>
            <a:r>
              <a:rPr lang="en-US" sz="2500" i="0" dirty="0" err="1">
                <a:latin typeface="Calibri"/>
                <a:ea typeface="+mj-lt"/>
                <a:cs typeface="+mj-lt"/>
              </a:rPr>
              <a:t>της</a:t>
            </a:r>
            <a:r>
              <a:rPr lang="en-US" sz="2500" i="0" dirty="0">
                <a:latin typeface="Calibri"/>
                <a:ea typeface="+mj-lt"/>
                <a:cs typeface="+mj-lt"/>
              </a:rPr>
              <a:t> </a:t>
            </a:r>
            <a:r>
              <a:rPr lang="en-US" sz="2500" i="0" dirty="0" err="1">
                <a:latin typeface="Calibri"/>
                <a:ea typeface="+mj-lt"/>
                <a:cs typeface="+mj-lt"/>
              </a:rPr>
              <a:t>ελευθερί</a:t>
            </a:r>
            <a:r>
              <a:rPr lang="en-US" sz="2500" i="0" dirty="0">
                <a:latin typeface="Calibri"/>
                <a:ea typeface="+mj-lt"/>
                <a:cs typeface="+mj-lt"/>
              </a:rPr>
              <a:t>ας, </a:t>
            </a:r>
            <a:r>
              <a:rPr lang="en-US" sz="2500" i="0" dirty="0" err="1">
                <a:latin typeface="Calibri"/>
                <a:ea typeface="+mj-lt"/>
                <a:cs typeface="+mj-lt"/>
              </a:rPr>
              <a:t>της</a:t>
            </a:r>
            <a:r>
              <a:rPr lang="en-US" sz="2500" i="0" dirty="0">
                <a:latin typeface="Calibri"/>
                <a:ea typeface="+mj-lt"/>
                <a:cs typeface="+mj-lt"/>
              </a:rPr>
              <a:t> </a:t>
            </a:r>
            <a:r>
              <a:rPr lang="en-US" sz="2500" i="0" dirty="0" err="1">
                <a:latin typeface="Calibri"/>
                <a:ea typeface="+mj-lt"/>
                <a:cs typeface="+mj-lt"/>
              </a:rPr>
              <a:t>οικογένει</a:t>
            </a:r>
            <a:r>
              <a:rPr lang="en-US" sz="2500" i="0" dirty="0">
                <a:latin typeface="Calibri"/>
                <a:ea typeface="+mj-lt"/>
                <a:cs typeface="+mj-lt"/>
              </a:rPr>
              <a:t>ας και </a:t>
            </a:r>
            <a:r>
              <a:rPr lang="en-US" sz="2500" i="0" dirty="0" err="1">
                <a:latin typeface="Calibri"/>
                <a:ea typeface="+mj-lt"/>
                <a:cs typeface="+mj-lt"/>
              </a:rPr>
              <a:t>της</a:t>
            </a:r>
            <a:r>
              <a:rPr lang="en-US" sz="2500" i="0" dirty="0">
                <a:latin typeface="Calibri"/>
                <a:ea typeface="+mj-lt"/>
                <a:cs typeface="+mj-lt"/>
              </a:rPr>
              <a:t> α</a:t>
            </a:r>
            <a:r>
              <a:rPr lang="en-US" sz="2500" i="0" dirty="0" err="1">
                <a:latin typeface="Calibri"/>
                <a:ea typeface="+mj-lt"/>
                <a:cs typeface="+mj-lt"/>
              </a:rPr>
              <a:t>νθρω</a:t>
            </a:r>
            <a:r>
              <a:rPr lang="en-US" sz="2500" i="0" dirty="0">
                <a:latin typeface="Calibri"/>
                <a:ea typeface="+mj-lt"/>
                <a:cs typeface="+mj-lt"/>
              </a:rPr>
              <a:t>π</a:t>
            </a:r>
            <a:r>
              <a:rPr lang="en-US" sz="2500" i="0" dirty="0" err="1">
                <a:latin typeface="Calibri"/>
                <a:ea typeface="+mj-lt"/>
                <a:cs typeface="+mj-lt"/>
              </a:rPr>
              <a:t>ιάς</a:t>
            </a:r>
            <a:r>
              <a:rPr lang="en-US" sz="2500" i="0" dirty="0">
                <a:latin typeface="Calibri"/>
                <a:ea typeface="+mj-lt"/>
                <a:cs typeface="+mj-lt"/>
              </a:rPr>
              <a:t> </a:t>
            </a:r>
            <a:r>
              <a:rPr lang="en-US" sz="2500" i="0" dirty="0" err="1">
                <a:latin typeface="Calibri"/>
                <a:ea typeface="+mj-lt"/>
                <a:cs typeface="+mj-lt"/>
              </a:rPr>
              <a:t>σε</a:t>
            </a:r>
            <a:r>
              <a:rPr lang="en-US" sz="2500" i="0" dirty="0">
                <a:latin typeface="Calibri"/>
                <a:ea typeface="+mj-lt"/>
                <a:cs typeface="+mj-lt"/>
              </a:rPr>
              <a:t> </a:t>
            </a:r>
            <a:r>
              <a:rPr lang="en-US" sz="2500" i="0" dirty="0" err="1">
                <a:latin typeface="Calibri"/>
                <a:ea typeface="+mj-lt"/>
                <a:cs typeface="+mj-lt"/>
              </a:rPr>
              <a:t>δύσκολους</a:t>
            </a:r>
            <a:r>
              <a:rPr lang="en-US" sz="2500" i="0" dirty="0">
                <a:latin typeface="Calibri"/>
                <a:ea typeface="+mj-lt"/>
                <a:cs typeface="+mj-lt"/>
              </a:rPr>
              <a:t> κα</a:t>
            </a:r>
            <a:r>
              <a:rPr lang="en-US" sz="2500" i="0" dirty="0" err="1">
                <a:latin typeface="Calibri"/>
                <a:ea typeface="+mj-lt"/>
                <a:cs typeface="+mj-lt"/>
              </a:rPr>
              <a:t>ιρούς</a:t>
            </a:r>
            <a:endParaRPr lang="en-US" sz="2500" err="1">
              <a:latin typeface="Calibri"/>
              <a:ea typeface="Calibri"/>
              <a:cs typeface="Calibri"/>
            </a:endParaRPr>
          </a:p>
        </p:txBody>
      </p:sp>
      <p:sp>
        <p:nvSpPr>
          <p:cNvPr id="3" name="Subtitle 2">
            <a:extLst>
              <a:ext uri="{FF2B5EF4-FFF2-40B4-BE49-F238E27FC236}">
                <a16:creationId xmlns:a16="http://schemas.microsoft.com/office/drawing/2014/main" id="{887D423D-D535-4A80-E2ED-C002E89CDECB}"/>
              </a:ext>
            </a:extLst>
          </p:cNvPr>
          <p:cNvSpPr>
            <a:spLocks noGrp="1"/>
          </p:cNvSpPr>
          <p:nvPr>
            <p:ph type="subTitle" idx="1"/>
          </p:nvPr>
        </p:nvSpPr>
        <p:spPr>
          <a:xfrm>
            <a:off x="1078992" y="319563"/>
            <a:ext cx="6720840" cy="704088"/>
          </a:xfrm>
        </p:spPr>
        <p:txBody>
          <a:bodyPr vert="horz" lIns="91440" tIns="45720" rIns="91440" bIns="45720" rtlCol="0" anchor="t">
            <a:normAutofit/>
          </a:bodyPr>
          <a:lstStyle/>
          <a:p>
            <a:r>
              <a:rPr lang="en-US" i="1" err="1"/>
              <a:t>Τελικές</a:t>
            </a:r>
            <a:r>
              <a:rPr lang="en-US" i="1" dirty="0"/>
              <a:t> </a:t>
            </a:r>
            <a:r>
              <a:rPr lang="en-US" i="1" err="1"/>
              <a:t>εντυ</a:t>
            </a:r>
            <a:r>
              <a:rPr lang="en-US" i="1" dirty="0"/>
              <a:t>π</a:t>
            </a:r>
            <a:r>
              <a:rPr lang="en-US" i="1" err="1"/>
              <a:t>ώσεις</a:t>
            </a:r>
            <a:endParaRPr lang="en-US" i="1"/>
          </a:p>
        </p:txBody>
      </p:sp>
      <p:sp>
        <p:nvSpPr>
          <p:cNvPr id="4" name="TextBox 3">
            <a:extLst>
              <a:ext uri="{FF2B5EF4-FFF2-40B4-BE49-F238E27FC236}">
                <a16:creationId xmlns:a16="http://schemas.microsoft.com/office/drawing/2014/main" id="{B0418729-C92E-A004-73C8-9FDE5CF943F4}"/>
              </a:ext>
            </a:extLst>
          </p:cNvPr>
          <p:cNvSpPr txBox="1"/>
          <p:nvPr/>
        </p:nvSpPr>
        <p:spPr>
          <a:xfrm>
            <a:off x="1076318" y="3343715"/>
            <a:ext cx="2743199"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i="1" err="1">
                <a:latin typeface="Calibri"/>
                <a:ea typeface="Calibri"/>
                <a:cs typeface="Calibri"/>
              </a:rPr>
              <a:t>Τι</a:t>
            </a:r>
            <a:r>
              <a:rPr lang="en-US" i="1" dirty="0">
                <a:latin typeface="Calibri"/>
                <a:ea typeface="Calibri"/>
                <a:cs typeface="Calibri"/>
              </a:rPr>
              <a:t> θα </a:t>
            </a:r>
            <a:r>
              <a:rPr lang="en-US" i="1" err="1">
                <a:latin typeface="Calibri"/>
                <a:ea typeface="Calibri"/>
                <a:cs typeface="Calibri"/>
              </a:rPr>
              <a:t>άλλ</a:t>
            </a:r>
            <a:r>
              <a:rPr lang="en-US" i="1" dirty="0">
                <a:latin typeface="Calibri"/>
                <a:ea typeface="Calibri"/>
                <a:cs typeface="Calibri"/>
              </a:rPr>
              <a:t>αζα ;</a:t>
            </a:r>
          </a:p>
        </p:txBody>
      </p:sp>
      <p:sp>
        <p:nvSpPr>
          <p:cNvPr id="7" name="TextBox 6">
            <a:extLst>
              <a:ext uri="{FF2B5EF4-FFF2-40B4-BE49-F238E27FC236}">
                <a16:creationId xmlns:a16="http://schemas.microsoft.com/office/drawing/2014/main" id="{E37AF0E6-414E-F1B0-7364-C4793891461B}"/>
              </a:ext>
            </a:extLst>
          </p:cNvPr>
          <p:cNvSpPr txBox="1"/>
          <p:nvPr/>
        </p:nvSpPr>
        <p:spPr>
          <a:xfrm>
            <a:off x="1082359" y="3718917"/>
            <a:ext cx="7820137" cy="2785378"/>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r>
              <a:rPr lang="el-GR" sz="2500" dirty="0">
                <a:latin typeface="Calibri"/>
                <a:ea typeface="Calibri"/>
                <a:cs typeface="Calibri"/>
              </a:rPr>
              <a:t>Αν έπρεπε να αλλάξω κάτι στο βιβλίο «Ο Μεγάλος Περίπατος του Πέτρου», ίσως θα ήθελα να υπάρχουν περισσότερες σκηνές με τον Πέτρο και τους φίλους του, ώστε να δούμε πώς τα παιδιά της εποχής στήριζαν ο ένας τον άλλον. Επίσης, θα μπορούσαν να δοθούν λίγες περισσότερες πληροφορίες για το τι συνέβη με ορισμένα δευτερεύοντα πρόσωπα στο τέλος της ιστορίας.</a:t>
            </a:r>
            <a:endParaRPr lang="en-US" sz="2500">
              <a:latin typeface="Calibri"/>
              <a:ea typeface="Calibri"/>
              <a:cs typeface="Calibri"/>
            </a:endParaRPr>
          </a:p>
        </p:txBody>
      </p:sp>
    </p:spTree>
    <p:extLst>
      <p:ext uri="{BB962C8B-B14F-4D97-AF65-F5344CB8AC3E}">
        <p14:creationId xmlns:p14="http://schemas.microsoft.com/office/powerpoint/2010/main" val="3104711749"/>
      </p:ext>
    </p:extLst>
  </p:cSld>
  <p:clrMapOvr>
    <a:masterClrMapping/>
  </p:clrMapOvr>
</p:sld>
</file>

<file path=ppt/theme/theme1.xml><?xml version="1.0" encoding="utf-8"?>
<a:theme xmlns:a="http://schemas.openxmlformats.org/drawingml/2006/main" name="HeadlinesVTI">
  <a:themeElements>
    <a:clrScheme name="Headlines">
      <a:dk1>
        <a:sysClr val="windowText" lastClr="000000"/>
      </a:dk1>
      <a:lt1>
        <a:sysClr val="window" lastClr="FFFFFF"/>
      </a:lt1>
      <a:dk2>
        <a:srgbClr val="232C41"/>
      </a:dk2>
      <a:lt2>
        <a:srgbClr val="F6F4EF"/>
      </a:lt2>
      <a:accent1>
        <a:srgbClr val="439EB7"/>
      </a:accent1>
      <a:accent2>
        <a:srgbClr val="E20E65"/>
      </a:accent2>
      <a:accent3>
        <a:srgbClr val="F59324"/>
      </a:accent3>
      <a:accent4>
        <a:srgbClr val="5046B9"/>
      </a:accent4>
      <a:accent5>
        <a:srgbClr val="5CB678"/>
      </a:accent5>
      <a:accent6>
        <a:srgbClr val="9717F7"/>
      </a:accent6>
      <a:hlink>
        <a:srgbClr val="E80095"/>
      </a:hlink>
      <a:folHlink>
        <a:srgbClr val="808080"/>
      </a:folHlink>
    </a:clrScheme>
    <a:fontScheme name="Custom 211">
      <a:majorFont>
        <a:latin typeface="Sitka Banner"/>
        <a:ea typeface=""/>
        <a:cs typeface=""/>
      </a:majorFont>
      <a:minorFont>
        <a:latin typeface="Avenir Next LT Pr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8000"/>
            <a:satMod val="170000"/>
          </a:schemeClr>
        </a:solidFill>
        <a:gradFill rotWithShape="1">
          <a:gsLst>
            <a:gs pos="0">
              <a:schemeClr val="phClr">
                <a:tint val="93000"/>
                <a:satMod val="16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HeadlinesVTI" id="{66EB4A02-0C0F-47F1-9F48-4E6882B9F967}" vid="{F3552358-4452-4FDA-9568-4F5DA32F7A60}"/>
    </a:ext>
  </a:extLst>
</a:theme>
</file>

<file path=docProps/app.xml><?xml version="1.0" encoding="utf-8"?>
<Properties xmlns="http://schemas.openxmlformats.org/officeDocument/2006/extended-properties" xmlns:vt="http://schemas.openxmlformats.org/officeDocument/2006/docPropsVTypes">
  <Template>office theme</Template>
  <TotalTime>0</TotalTime>
  <Words>0</Words>
  <Application>Microsoft Office PowerPoint</Application>
  <PresentationFormat>Widescreen</PresentationFormat>
  <Paragraphs>0</Paragraphs>
  <Slides>8</Slides>
  <Notes>0</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HeadlinesVTI</vt:lpstr>
      <vt:lpstr>Ο μεγάλος περίπατος του Πέτρου </vt:lpstr>
      <vt:lpstr>Εξώφυλλο </vt:lpstr>
      <vt:lpstr> </vt:lpstr>
      <vt:lpstr>Προσωπα</vt:lpstr>
      <vt:lpstr>Σχόλιο-Άποψη </vt:lpstr>
      <vt:lpstr>Πλοκή</vt:lpstr>
      <vt:lpstr>Γλώσσα</vt:lpstr>
      <vt:lpstr>Προτείνω ανεπιφύλακτα το βιβλίο “Ο Μεγάλος Περίπατος του Πέτρου”, γιατί μέσα από μια απλή και συγκινητική αφήγηση μας μαθαίνει την αξία της ελευθερίας, της οικογένειας και της ανθρωπιάς σε δύσκολους καιρούς</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403</cp:revision>
  <dcterms:created xsi:type="dcterms:W3CDTF">2025-04-07T14:58:41Z</dcterms:created>
  <dcterms:modified xsi:type="dcterms:W3CDTF">2025-05-19T15:49:05Z</dcterms:modified>
</cp:coreProperties>
</file>