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2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&lt;κεφαλίδα&gt;</a:t>
            </a:r>
          </a:p>
        </p:txBody>
      </p:sp>
      <p:sp>
        <p:nvSpPr>
          <p:cNvPr id="230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&lt;ημερομηνία/ώρα&gt;</a:t>
            </a:r>
          </a:p>
        </p:txBody>
      </p:sp>
      <p:sp>
        <p:nvSpPr>
          <p:cNvPr id="231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&lt;υποσέλιδο&gt;</a:t>
            </a:r>
          </a:p>
        </p:txBody>
      </p:sp>
      <p:sp>
        <p:nvSpPr>
          <p:cNvPr id="232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B6F9A87-9F92-4A73-92DE-7EE83324DB24}" type="slidenum">
              <a:rPr lang="el-GR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l-G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5AAF23-B5C9-45E3-A5F3-3A0347B6CCF8}" type="slidenum">
              <a:rPr lang="el-G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l-G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5F733F-F61F-4511-92FB-3AB1DDA656DC}" type="slidenum">
              <a:rPr lang="el-GR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l-G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36D984-E761-4445-AE1B-197D0ADDE541}" type="slidenum">
              <a:rPr lang="el-GR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l-G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0FC28D-DA7E-4DC0-87FF-9CC5A1AA473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7D8674-F8C7-4B56-A0CC-85FB3576C0E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187C5D-1088-4094-9D55-C029A9E4B43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638B8F-9E1C-4D10-902A-3D025D4C86E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9B0E4E-4723-4BA8-80AB-E94C474E367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130B248-FE6C-4E22-9E32-627862C914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41503AF-AF44-4FB3-B7F3-AF83D47C6E1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A3CE449-5D82-4390-87EA-2A985AAE5B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44DDC8-7C36-401E-9A51-16C707259E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F34108-BCF6-486D-A272-9E7CD0C4DA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3B7ED7-B136-4031-82B7-EEC74BEE37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B8310A-0A66-4509-BD5F-89D321B7EF9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025FF84-6238-4AC8-8C11-47AC051593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79845A-9DAB-460A-A371-C77396957A1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C4F12D0-EF3C-4490-9A4E-8305BC774B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DC874FA-91AB-4D58-BA92-36774F2BF3A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A12F2B-7D7F-42E3-8264-8533CFBA151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0DB528A-247C-4C3B-ABF6-3DFD246B11B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EACD01-AC66-47FB-B759-A6845DDD98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7BA5FB6-50EE-43D1-BC8F-A7161E0F34D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2A7289-59F5-4FEB-8E6C-F8C2790174F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41298AB-0C2B-4B36-B2B0-C5CE5AC9B5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0F3FFF-D36B-4A19-8F42-0030964C01C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869F80E-F859-4B7C-BD85-926DFD8C3C5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93499CE-CE53-4D08-8105-B5AF7C35F2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A05BB03-9C89-4B94-AB10-2B03E480DD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462B1D8-99E2-4A47-9C61-0E4622EEB58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8BDCDDE-9E66-4FBF-AE6A-632EF7DA930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BA9921C-D05B-437C-AACC-AEC8CE5892F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A5F8576-C549-4F4E-9B5B-4DCFA35D75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66ADFD-8093-4A5D-8974-0854A5ADFEC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03B70F-BC20-4BE0-ADA4-95CA17135B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9E115B5-AEE7-4948-920A-2729A05D3EB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344100-2264-4286-B671-5697707C3BF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7F7BB4-888D-4312-B9AE-2D4FFBB589E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567E6A-B7B5-473F-811B-3CDBD22206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F7A2CF-DADF-45A6-BB0E-CBFC0D0A89B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F82F79-95AB-4B41-B845-C6120B8CF2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D128F2-5E19-44CA-95EE-65C3093C731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0CA57D-C389-4BA9-8FFE-E01C22EB74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D3F5D0-3859-4FFC-AB49-D971C689E4B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C7539B-E3F8-4832-B87F-81C1A1FA437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8287F2-F5E2-43EC-A8B4-102BC7A0058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05B7C36-2EA9-4DF4-9A67-9259BC26F33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3F2EE7-0752-4190-AC40-A42BCB3CCED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E108BC5-4382-48E8-93C4-07C0F15110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A10606D-6264-4488-99F7-C15296C4DB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592DFAB-8854-4A99-B7DC-5C31F2A435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20DBB45-5A7E-400B-A187-ED2E3B296CD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BF0A9AC-606E-4D3B-A63E-B6AD19CF454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E1182F4-5A53-4B24-954F-7F1436EDC77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E656121-2D19-48EE-8285-5B7775B1833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270D9C8-ED3D-4617-A22D-5985FB41FC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827FB9B-B88B-49B1-B926-8798BB25940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1C61371-95FC-4F56-AA60-29911288238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914120" y="274320"/>
            <a:ext cx="999720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B27371-DBB2-4602-BFD7-1628A46025A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B6A9A30-62C0-4C4B-B8FF-AA35073600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0671ED-9B1B-44CC-882B-4C71CAE3E62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8F6031-EB06-4604-B76B-E1270A2B3A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l-GR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l-GR" sz="32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A01ECA-0D31-42D0-85DD-CCACDA15972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5"/>
          <p:cNvGrpSpPr/>
          <p:nvPr/>
        </p:nvGrpSpPr>
        <p:grpSpPr>
          <a:xfrm>
            <a:off x="7200" y="0"/>
            <a:ext cx="12188520" cy="6857640"/>
            <a:chOff x="7200" y="0"/>
            <a:chExt cx="12188520" cy="6857640"/>
          </a:xfrm>
        </p:grpSpPr>
        <p:sp>
          <p:nvSpPr>
            <p:cNvPr id="11" name="Ορθογώνιο 3"/>
            <p:cNvSpPr/>
            <p:nvPr/>
          </p:nvSpPr>
          <p:spPr>
            <a:xfrm>
              <a:off x="7200" y="0"/>
              <a:ext cx="12188520" cy="68576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sp>
          <p:nvSpPr>
            <p:cNvPr id="2" name="Ορθογώνιο 14"/>
            <p:cNvSpPr/>
            <p:nvPr/>
          </p:nvSpPr>
          <p:spPr>
            <a:xfrm>
              <a:off x="1473480" y="0"/>
              <a:ext cx="95760" cy="685764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>
              <a:noFill/>
            </a:ln>
            <a:effectLst>
              <a:outerShdw blurRad="38520" dist="3816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pic>
          <p:nvPicPr>
            <p:cNvPr id="3" name="Εικόνα 2"/>
            <p:cNvPicPr/>
            <p:nvPr/>
          </p:nvPicPr>
          <p:blipFill>
            <a:blip r:embed="rId14"/>
            <a:stretch/>
          </p:blipFill>
          <p:spPr>
            <a:xfrm>
              <a:off x="7200" y="0"/>
              <a:ext cx="1495080" cy="685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" name="Εικόνα 7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910160" y="1179720"/>
            <a:ext cx="9875160" cy="147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Κάντε κλικ για να επεξεργαστείτε το Στυλ υποδείγματος τίτλου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&lt;ημερομηνία/ώρα&gt;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&lt;υποσέλιδο&gt;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6FCDF7EF-55EC-475C-BAF1-0073BE0F15CE}" type="slidenum"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‹#›</a:t>
            </a:fld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594740"/>
                </a:solidFill>
                <a:latin typeface="Century Gothic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594740"/>
                </a:solidFill>
                <a:latin typeface="Century Gothic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Ομάδα 5"/>
          <p:cNvGrpSpPr/>
          <p:nvPr/>
        </p:nvGrpSpPr>
        <p:grpSpPr>
          <a:xfrm>
            <a:off x="7200" y="0"/>
            <a:ext cx="12188520" cy="6857640"/>
            <a:chOff x="7200" y="0"/>
            <a:chExt cx="12188520" cy="6857640"/>
          </a:xfrm>
        </p:grpSpPr>
        <p:sp>
          <p:nvSpPr>
            <p:cNvPr id="47" name="Ορθογώνιο 3"/>
            <p:cNvSpPr/>
            <p:nvPr/>
          </p:nvSpPr>
          <p:spPr>
            <a:xfrm>
              <a:off x="7200" y="0"/>
              <a:ext cx="12188520" cy="68576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sp>
          <p:nvSpPr>
            <p:cNvPr id="48" name="Ορθογώνιο 14"/>
            <p:cNvSpPr/>
            <p:nvPr/>
          </p:nvSpPr>
          <p:spPr>
            <a:xfrm>
              <a:off x="1473480" y="0"/>
              <a:ext cx="95760" cy="685764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>
              <a:noFill/>
            </a:ln>
            <a:effectLst>
              <a:outerShdw blurRad="38520" dist="3816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pic>
          <p:nvPicPr>
            <p:cNvPr id="49" name="Εικόνα 2"/>
            <p:cNvPicPr/>
            <p:nvPr/>
          </p:nvPicPr>
          <p:blipFill>
            <a:blip r:embed="rId14"/>
            <a:stretch/>
          </p:blipFill>
          <p:spPr>
            <a:xfrm>
              <a:off x="7200" y="0"/>
              <a:ext cx="149508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14120" y="27468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Κάντε κλικ για να επεξεργαστείτε το Στυλ υποδείγματος τίτλου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914120" y="1447920"/>
            <a:ext cx="9997200" cy="480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55D7E"/>
              </a:buClr>
              <a:buSzPct val="80000"/>
              <a:buFont typeface="Wingdings 2" charset="2"/>
              <a:buChar char=""/>
            </a:pPr>
            <a:r>
              <a:rPr lang="el-GR" sz="3200" b="0" strike="noStrike" spc="-1">
                <a:solidFill>
                  <a:srgbClr val="594740"/>
                </a:solidFill>
                <a:latin typeface="Century Gothic"/>
              </a:rPr>
              <a:t>Επεξεργασία στυλ υποδείγματος κειμένου</a:t>
            </a:r>
          </a:p>
          <a:p>
            <a:pPr marL="640080" lvl="1" indent="-237600">
              <a:lnSpc>
                <a:spcPct val="100000"/>
              </a:lnSpc>
              <a:spcBef>
                <a:spcPts val="550"/>
              </a:spcBef>
              <a:buClr>
                <a:srgbClr val="355D7E"/>
              </a:buClr>
              <a:buFont typeface="Verdana"/>
              <a:buChar char="◦"/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Δεύτερου επιπέδου</a:t>
            </a:r>
          </a:p>
          <a:p>
            <a:pPr marL="887040" lvl="2" indent="-228600">
              <a:lnSpc>
                <a:spcPct val="100000"/>
              </a:lnSpc>
              <a:spcBef>
                <a:spcPts val="479"/>
              </a:spcBef>
              <a:buClr>
                <a:srgbClr val="B95B22"/>
              </a:buClr>
              <a:buFont typeface="Wingdings 2" charset="2"/>
              <a:buChar char=""/>
            </a:pPr>
            <a:r>
              <a:rPr lang="el-GR" sz="2400" b="0" strike="noStrike" spc="-1">
                <a:solidFill>
                  <a:srgbClr val="594740"/>
                </a:solidFill>
                <a:latin typeface="Century Gothic"/>
              </a:rPr>
              <a:t>Τρίτου επιπέδου</a:t>
            </a:r>
          </a:p>
          <a:p>
            <a:pPr marL="1097280" lvl="3" indent="-173880">
              <a:lnSpc>
                <a:spcPct val="100000"/>
              </a:lnSpc>
              <a:spcBef>
                <a:spcPts val="400"/>
              </a:spcBef>
              <a:buClr>
                <a:srgbClr val="81875A"/>
              </a:buClr>
              <a:buFont typeface="Wingdings 2" charset="2"/>
              <a:buChar char="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Τέταρτου επιπέδου</a:t>
            </a:r>
          </a:p>
          <a:p>
            <a:pPr marL="1298520" lvl="4" indent="-182880">
              <a:lnSpc>
                <a:spcPct val="100000"/>
              </a:lnSpc>
              <a:spcBef>
                <a:spcPts val="400"/>
              </a:spcBef>
              <a:buClr>
                <a:srgbClr val="BA8F2D"/>
              </a:buClr>
              <a:buFont typeface="Wingdings 2" charset="2"/>
              <a:buChar char="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Πέμπτου επιπέδου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dt" idx="4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&lt;ημερομηνία/ώρα&gt;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5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&lt;υποσέλιδο&gt;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6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31FB13FD-736C-4505-9A24-040BC7CC7475}" type="slidenum"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‹#›</a:t>
            </a:fld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Ομάδα 5"/>
          <p:cNvGrpSpPr/>
          <p:nvPr/>
        </p:nvGrpSpPr>
        <p:grpSpPr>
          <a:xfrm>
            <a:off x="7200" y="0"/>
            <a:ext cx="12188520" cy="6857640"/>
            <a:chOff x="7200" y="0"/>
            <a:chExt cx="12188520" cy="6857640"/>
          </a:xfrm>
        </p:grpSpPr>
        <p:sp>
          <p:nvSpPr>
            <p:cNvPr id="92" name="Ορθογώνιο 3"/>
            <p:cNvSpPr/>
            <p:nvPr/>
          </p:nvSpPr>
          <p:spPr>
            <a:xfrm>
              <a:off x="7200" y="0"/>
              <a:ext cx="12188520" cy="68576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sp>
          <p:nvSpPr>
            <p:cNvPr id="93" name="Ορθογώνιο 14"/>
            <p:cNvSpPr/>
            <p:nvPr/>
          </p:nvSpPr>
          <p:spPr>
            <a:xfrm>
              <a:off x="1473480" y="0"/>
              <a:ext cx="95760" cy="685764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>
              <a:noFill/>
            </a:ln>
            <a:effectLst>
              <a:outerShdw blurRad="38520" dist="3816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pic>
          <p:nvPicPr>
            <p:cNvPr id="94" name="Εικόνα 2"/>
            <p:cNvPicPr/>
            <p:nvPr/>
          </p:nvPicPr>
          <p:blipFill>
            <a:blip r:embed="rId14"/>
            <a:stretch/>
          </p:blipFill>
          <p:spPr>
            <a:xfrm>
              <a:off x="7200" y="0"/>
              <a:ext cx="149508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828800" y="2600280"/>
            <a:ext cx="8534160" cy="228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4501"/>
              </a:lnSpc>
              <a:buNone/>
            </a:pP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Κάντε κλικ για να επεξεργαστείτε το Στυλ υποδείγματος τίτλου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828800" y="1066680"/>
            <a:ext cx="8534160" cy="150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marL="18360" indent="0">
              <a:lnSpc>
                <a:spcPts val="2299"/>
              </a:lnSpc>
              <a:buNone/>
              <a:tabLst>
                <a:tab pos="0" algn="l"/>
              </a:tabLst>
            </a:pPr>
            <a:r>
              <a:rPr lang="el-GR" sz="2000" b="0" strike="noStrike" spc="-1">
                <a:solidFill>
                  <a:srgbClr val="4B362D"/>
                </a:solidFill>
                <a:latin typeface="Century Gothic"/>
              </a:rPr>
              <a:t>Επεξεργασία στυλ υποδείγματος κειμένου</a:t>
            </a:r>
            <a:endParaRPr lang="el-GR" sz="20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dt" idx="7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&lt;ημερομηνία/ώρα&gt;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 idx="8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&lt;υποσέλιδο&gt;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 idx="9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7501FB17-6103-4BED-A2DB-9D907557DBF1}" type="slidenum"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‹#›</a:t>
            </a:fld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Ομάδα 5"/>
          <p:cNvGrpSpPr/>
          <p:nvPr/>
        </p:nvGrpSpPr>
        <p:grpSpPr>
          <a:xfrm>
            <a:off x="7200" y="0"/>
            <a:ext cx="12188520" cy="6857640"/>
            <a:chOff x="7200" y="0"/>
            <a:chExt cx="12188520" cy="6857640"/>
          </a:xfrm>
        </p:grpSpPr>
        <p:sp>
          <p:nvSpPr>
            <p:cNvPr id="137" name="Ορθογώνιο 3"/>
            <p:cNvSpPr/>
            <p:nvPr/>
          </p:nvSpPr>
          <p:spPr>
            <a:xfrm>
              <a:off x="7200" y="0"/>
              <a:ext cx="12188520" cy="68576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sp>
          <p:nvSpPr>
            <p:cNvPr id="138" name="Ορθογώνιο 14"/>
            <p:cNvSpPr/>
            <p:nvPr/>
          </p:nvSpPr>
          <p:spPr>
            <a:xfrm>
              <a:off x="1473480" y="0"/>
              <a:ext cx="95760" cy="685764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>
              <a:noFill/>
            </a:ln>
            <a:effectLst>
              <a:outerShdw blurRad="38520" dist="3816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pic>
          <p:nvPicPr>
            <p:cNvPr id="139" name="Εικόνα 2"/>
            <p:cNvPicPr/>
            <p:nvPr/>
          </p:nvPicPr>
          <p:blipFill>
            <a:blip r:embed="rId14"/>
            <a:stretch/>
          </p:blipFill>
          <p:spPr>
            <a:xfrm>
              <a:off x="7200" y="0"/>
              <a:ext cx="149508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Κάντε κλικ για να επεξεργαστείτε το Στυλ υποδείγματος τίτλου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914120" y="1523880"/>
            <a:ext cx="4876560" cy="466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55D7E"/>
              </a:buClr>
              <a:buSzPct val="80000"/>
              <a:buFont typeface="Wingdings 2" charset="2"/>
              <a:buChar char=""/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Επεξεργασία στυλ υποδείγματος κειμένου</a:t>
            </a:r>
          </a:p>
          <a:p>
            <a:pPr marL="640080" lvl="1" indent="-237600">
              <a:lnSpc>
                <a:spcPct val="100000"/>
              </a:lnSpc>
              <a:spcBef>
                <a:spcPts val="550"/>
              </a:spcBef>
              <a:buClr>
                <a:srgbClr val="355D7E"/>
              </a:buClr>
              <a:buFont typeface="Verdana"/>
              <a:buChar char="◦"/>
            </a:pPr>
            <a:r>
              <a:rPr lang="el-GR" sz="2400" b="0" strike="noStrike" spc="-1">
                <a:solidFill>
                  <a:srgbClr val="594740"/>
                </a:solidFill>
                <a:latin typeface="Century Gothic"/>
              </a:rPr>
              <a:t>Δεύτερου επιπέδου</a:t>
            </a:r>
          </a:p>
          <a:p>
            <a:pPr marL="887040" lvl="2" indent="-228600">
              <a:lnSpc>
                <a:spcPct val="100000"/>
              </a:lnSpc>
              <a:spcBef>
                <a:spcPts val="400"/>
              </a:spcBef>
              <a:buClr>
                <a:srgbClr val="B95B22"/>
              </a:buClr>
              <a:buFont typeface="Wingdings 2" charset="2"/>
              <a:buChar char="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Τρίτου επιπέδου</a:t>
            </a:r>
          </a:p>
          <a:p>
            <a:pPr marL="1097280" lvl="3" indent="-173880">
              <a:lnSpc>
                <a:spcPct val="100000"/>
              </a:lnSpc>
              <a:spcBef>
                <a:spcPts val="360"/>
              </a:spcBef>
              <a:buClr>
                <a:srgbClr val="81875A"/>
              </a:buClr>
              <a:buFont typeface="Wingdings 2" charset="2"/>
              <a:buChar char=""/>
            </a:pPr>
            <a:r>
              <a:rPr lang="el-GR" sz="1800" b="0" strike="noStrike" spc="-1">
                <a:solidFill>
                  <a:srgbClr val="594740"/>
                </a:solidFill>
                <a:latin typeface="Century Gothic"/>
              </a:rPr>
              <a:t>Τέταρτου επιπέδου</a:t>
            </a:r>
          </a:p>
          <a:p>
            <a:pPr marL="1298520" lvl="4" indent="-182880">
              <a:lnSpc>
                <a:spcPct val="100000"/>
              </a:lnSpc>
              <a:spcBef>
                <a:spcPts val="360"/>
              </a:spcBef>
              <a:buClr>
                <a:srgbClr val="BA8F2D"/>
              </a:buClr>
              <a:buFont typeface="Wingdings 2" charset="2"/>
              <a:buChar char=""/>
            </a:pPr>
            <a:r>
              <a:rPr lang="el-GR" sz="1800" b="0" strike="noStrike" spc="-1">
                <a:solidFill>
                  <a:srgbClr val="594740"/>
                </a:solidFill>
                <a:latin typeface="Century Gothic"/>
              </a:rPr>
              <a:t>Πέμπτου επιπέδου</a:t>
            </a: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7034760" y="1523880"/>
            <a:ext cx="4876560" cy="466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355D7E"/>
              </a:buClr>
              <a:buSzPct val="80000"/>
              <a:buFont typeface="Wingdings 2" charset="2"/>
              <a:buChar char=""/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Επεξεργασία στυλ υποδείγματος κειμένου</a:t>
            </a:r>
          </a:p>
          <a:p>
            <a:pPr marL="640080" lvl="1" indent="-237600">
              <a:lnSpc>
                <a:spcPct val="100000"/>
              </a:lnSpc>
              <a:spcBef>
                <a:spcPts val="550"/>
              </a:spcBef>
              <a:buClr>
                <a:srgbClr val="355D7E"/>
              </a:buClr>
              <a:buFont typeface="Verdana"/>
              <a:buChar char="◦"/>
            </a:pPr>
            <a:r>
              <a:rPr lang="el-GR" sz="2400" b="0" strike="noStrike" spc="-1">
                <a:solidFill>
                  <a:srgbClr val="594740"/>
                </a:solidFill>
                <a:latin typeface="Century Gothic"/>
              </a:rPr>
              <a:t>Δεύτερου επιπέδου</a:t>
            </a:r>
          </a:p>
          <a:p>
            <a:pPr marL="887040" lvl="2" indent="-228600">
              <a:lnSpc>
                <a:spcPct val="100000"/>
              </a:lnSpc>
              <a:spcBef>
                <a:spcPts val="400"/>
              </a:spcBef>
              <a:buClr>
                <a:srgbClr val="B95B22"/>
              </a:buClr>
              <a:buFont typeface="Wingdings 2" charset="2"/>
              <a:buChar char="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Τρίτου επιπέδου</a:t>
            </a:r>
          </a:p>
          <a:p>
            <a:pPr marL="1097280" lvl="3" indent="-173880">
              <a:lnSpc>
                <a:spcPct val="100000"/>
              </a:lnSpc>
              <a:spcBef>
                <a:spcPts val="360"/>
              </a:spcBef>
              <a:buClr>
                <a:srgbClr val="81875A"/>
              </a:buClr>
              <a:buFont typeface="Wingdings 2" charset="2"/>
              <a:buChar char=""/>
            </a:pPr>
            <a:r>
              <a:rPr lang="el-GR" sz="1800" b="0" strike="noStrike" spc="-1">
                <a:solidFill>
                  <a:srgbClr val="594740"/>
                </a:solidFill>
                <a:latin typeface="Century Gothic"/>
              </a:rPr>
              <a:t>Τέταρτου επιπέδου</a:t>
            </a:r>
          </a:p>
          <a:p>
            <a:pPr marL="1298520" lvl="4" indent="-182880">
              <a:lnSpc>
                <a:spcPct val="100000"/>
              </a:lnSpc>
              <a:spcBef>
                <a:spcPts val="360"/>
              </a:spcBef>
              <a:buClr>
                <a:srgbClr val="BA8F2D"/>
              </a:buClr>
              <a:buFont typeface="Wingdings 2" charset="2"/>
              <a:buChar char=""/>
            </a:pPr>
            <a:r>
              <a:rPr lang="el-GR" sz="1800" b="0" strike="noStrike" spc="-1">
                <a:solidFill>
                  <a:srgbClr val="594740"/>
                </a:solidFill>
                <a:latin typeface="Century Gothic"/>
              </a:rPr>
              <a:t>Πέμπτου επιπέδου</a:t>
            </a:r>
          </a:p>
        </p:txBody>
      </p:sp>
      <p:sp>
        <p:nvSpPr>
          <p:cNvPr id="143" name="PlaceHolder 4"/>
          <p:cNvSpPr>
            <a:spLocks noGrp="1"/>
          </p:cNvSpPr>
          <p:nvPr>
            <p:ph type="dt" idx="10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&lt;ημερομηνία/ώρα&gt;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ftr" idx="11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&lt;υποσέλιδο&gt;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sldNum" idx="12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50E44317-43F7-46CF-9ACF-B3F01B1D185F}" type="slidenum"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‹#›</a:t>
            </a:fld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Ομάδα 5"/>
          <p:cNvGrpSpPr/>
          <p:nvPr/>
        </p:nvGrpSpPr>
        <p:grpSpPr>
          <a:xfrm>
            <a:off x="7200" y="0"/>
            <a:ext cx="12188520" cy="6857640"/>
            <a:chOff x="7200" y="0"/>
            <a:chExt cx="12188520" cy="6857640"/>
          </a:xfrm>
        </p:grpSpPr>
        <p:sp>
          <p:nvSpPr>
            <p:cNvPr id="183" name="Ορθογώνιο 3"/>
            <p:cNvSpPr/>
            <p:nvPr/>
          </p:nvSpPr>
          <p:spPr>
            <a:xfrm>
              <a:off x="7200" y="0"/>
              <a:ext cx="12188520" cy="68576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sp>
          <p:nvSpPr>
            <p:cNvPr id="184" name="Ορθογώνιο 14"/>
            <p:cNvSpPr/>
            <p:nvPr/>
          </p:nvSpPr>
          <p:spPr>
            <a:xfrm>
              <a:off x="1473480" y="0"/>
              <a:ext cx="95760" cy="685764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>
              <a:noFill/>
            </a:ln>
            <a:effectLst>
              <a:outerShdw blurRad="38520" dist="3816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l-GR" sz="1800" b="0" strike="noStrike" spc="-1">
                <a:solidFill>
                  <a:schemeClr val="lt1"/>
                </a:solidFill>
                <a:latin typeface="Century Gothic"/>
              </a:endParaRPr>
            </a:p>
          </p:txBody>
        </p:sp>
        <p:pic>
          <p:nvPicPr>
            <p:cNvPr id="185" name="Εικόνα 2"/>
            <p:cNvPicPr/>
            <p:nvPr/>
          </p:nvPicPr>
          <p:blipFill>
            <a:blip r:embed="rId14"/>
            <a:stretch/>
          </p:blipFill>
          <p:spPr>
            <a:xfrm>
              <a:off x="7200" y="0"/>
              <a:ext cx="149508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Κάντε κλικ για να επεξεργαστείτε το Στυλ υποδείγματος τίτλου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dt" idx="13"/>
          </p:nvPr>
        </p:nvSpPr>
        <p:spPr>
          <a:xfrm>
            <a:off x="4775040" y="630540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&lt;ημερομηνία/ώρα&gt;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ftr" idx="14"/>
          </p:nvPr>
        </p:nvSpPr>
        <p:spPr>
          <a:xfrm>
            <a:off x="7620120" y="630540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&lt;υποσέλιδο&gt;</a:t>
            </a:r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sldNum" idx="15"/>
          </p:nvPr>
        </p:nvSpPr>
        <p:spPr>
          <a:xfrm>
            <a:off x="11484720" y="6305400"/>
            <a:ext cx="609120" cy="47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defRPr lang="el-GR" sz="1100" b="0" strike="noStrike" spc="-1">
                <a:solidFill>
                  <a:srgbClr val="775F55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E011EF84-D756-4AAE-80F9-38043BBBC95B}" type="slidenum">
              <a:rPr lang="el-GR" sz="1100" b="0" strike="noStrike" spc="-1">
                <a:solidFill>
                  <a:srgbClr val="775F55"/>
                </a:solidFill>
                <a:latin typeface="Century Gothic"/>
              </a:rPr>
              <a:t>‹#›</a:t>
            </a:fld>
            <a:endParaRPr lang="el-GR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594740"/>
                </a:solidFill>
                <a:latin typeface="Century Gothic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594740"/>
                </a:solidFill>
                <a:latin typeface="Century Gothic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594740"/>
                </a:solidFill>
                <a:latin typeface="Century Gothic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/NULL" TargetMode="External"/><Relationship Id="rId1" Type="http://schemas.microsoft.com/office/2007/relationships/media" Target="file:///E:/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910160" y="1179720"/>
            <a:ext cx="9875160" cy="147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ts val="4201"/>
              </a:lnSpc>
              <a:buNone/>
            </a:pPr>
            <a:r>
              <a:rPr lang="el-GR" sz="43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ΤΜΗΜΑ Β4-ΥΠΕΡΡΕΑΛΙΣΜΟΣ</a:t>
            </a:r>
            <a:endParaRPr lang="el-GR" sz="43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subTitle"/>
          </p:nvPr>
        </p:nvSpPr>
        <p:spPr>
          <a:xfrm>
            <a:off x="1910160" y="2669760"/>
            <a:ext cx="9875160" cy="175212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Autofit/>
          </a:bodyPr>
          <a:lstStyle/>
          <a:p>
            <a:pPr marL="2736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600" b="1" strike="noStrike" spc="-1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Μάθημα της Λογοτεχνίας</a:t>
            </a:r>
            <a:endParaRPr lang="el-GR" sz="2600" b="0" strike="noStrike" spc="-1">
              <a:solidFill>
                <a:srgbClr val="000000"/>
              </a:solidFill>
              <a:latin typeface="Arial"/>
            </a:endParaRPr>
          </a:p>
          <a:p>
            <a:pPr marL="2736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600" b="1" strike="noStrike" spc="-1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΄΄Βγαίνοντας από το σχολείο΄΄</a:t>
            </a:r>
            <a:endParaRPr lang="el-G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Εικόνα 23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680" y="5943600"/>
            <a:ext cx="609120" cy="609120"/>
          </a:xfrm>
          <a:prstGeom prst="rect">
            <a:avLst/>
          </a:prstGeom>
          <a:ln w="0">
            <a:noFill/>
          </a:ln>
        </p:spPr>
      </p:pic>
      <p:sp>
        <p:nvSpPr>
          <p:cNvPr id="236" name="TextBox 4"/>
          <p:cNvSpPr/>
          <p:nvPr/>
        </p:nvSpPr>
        <p:spPr>
          <a:xfrm>
            <a:off x="8691840" y="6332040"/>
            <a:ext cx="3381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entury Gothic"/>
              </a:rPr>
              <a:t>Υπ. Κυρ. Θεοχάρη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914120" y="27468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Εισαγωγή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914120" y="1447920"/>
            <a:ext cx="9997200" cy="480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3200" b="0" strike="noStrike" spc="-1">
                <a:solidFill>
                  <a:srgbClr val="594740"/>
                </a:solidFill>
                <a:latin typeface="Century Gothic"/>
              </a:rPr>
              <a:t>Μελετήσαμε το ποίημα του Ζακ Πρεβέρ ΄΄Βγαίνοντας από το σχολείο΄΄ και ταξιδέψαμε σε ένα φανταστικό γύρο του κόσμου με όχημα την νεανική πνοή, την εφευρετικότητα του νου και την ψυχική ανάγκη των παιδιών για επικοινωνία.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3200" b="0" strike="noStrike" spc="-1">
                <a:solidFill>
                  <a:srgbClr val="594740"/>
                </a:solidFill>
                <a:latin typeface="Century Gothic"/>
              </a:rPr>
              <a:t>Οι μαθητές και μαθήτριες του Β4 συνεχίζουν το φανταστικό ταξίδι με όχημα την δική τους φαντασία!!!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828800" y="2600280"/>
            <a:ext cx="8534160" cy="228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4501"/>
              </a:lnSpc>
              <a:buNone/>
            </a:pP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Για να δ</a:t>
            </a:r>
            <a:r>
              <a:rPr lang="en-US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OY</a:t>
            </a: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με τι συν</a:t>
            </a:r>
            <a:r>
              <a:rPr lang="en-US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A</a:t>
            </a: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ντησαν στο δικ</a:t>
            </a:r>
            <a:r>
              <a:rPr lang="en-US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O</a:t>
            </a: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 τους υπερρεαλιστικ</a:t>
            </a:r>
            <a:r>
              <a:rPr lang="en-US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O</a:t>
            </a: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 ταξ</a:t>
            </a:r>
            <a:r>
              <a:rPr lang="en-US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I</a:t>
            </a:r>
            <a:r>
              <a:rPr lang="el-GR" sz="4000" b="1" strike="noStrike" cap="all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δι!!! 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41" name="Γραφικό 4" descr="Αγόρι που φορά κάμπο"/>
          <p:cNvPicPr/>
          <p:nvPr/>
        </p:nvPicPr>
        <p:blipFill>
          <a:blip r:embed="rId2"/>
          <a:stretch/>
        </p:blipFill>
        <p:spPr>
          <a:xfrm>
            <a:off x="9656640" y="2829240"/>
            <a:ext cx="1904760" cy="3952440"/>
          </a:xfrm>
          <a:prstGeom prst="rect">
            <a:avLst/>
          </a:prstGeom>
          <a:ln w="0">
            <a:noFill/>
          </a:ln>
        </p:spPr>
      </p:pic>
      <p:sp>
        <p:nvSpPr>
          <p:cNvPr id="242" name="Φυσαλίδα ομιλίας: Έλλειψη 5"/>
          <p:cNvSpPr/>
          <p:nvPr/>
        </p:nvSpPr>
        <p:spPr>
          <a:xfrm>
            <a:off x="8579880" y="1193040"/>
            <a:ext cx="2152800" cy="1509480"/>
          </a:xfrm>
          <a:prstGeom prst="wedgeEllipseCallout">
            <a:avLst>
              <a:gd name="adj1" fmla="val 33049"/>
              <a:gd name="adj2" fmla="val 82038"/>
            </a:avLst>
          </a:prstGeom>
          <a:solidFill>
            <a:srgbClr val="FFFFFF"/>
          </a:solidFill>
          <a:ln>
            <a:solidFill>
              <a:srgbClr val="968C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2400" b="1" strike="noStrike" spc="-1">
                <a:solidFill>
                  <a:schemeClr val="dk1"/>
                </a:solidFill>
                <a:latin typeface="Century Gothic"/>
              </a:rPr>
              <a:t>ΦΥΓΑΜΕ!</a:t>
            </a:r>
            <a:endParaRPr lang="el-G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Εικόνα 3"/>
          <p:cNvPicPr/>
          <p:nvPr/>
        </p:nvPicPr>
        <p:blipFill>
          <a:blip r:embed="rId2"/>
          <a:stretch/>
        </p:blipFill>
        <p:spPr>
          <a:xfrm>
            <a:off x="1543680" y="0"/>
            <a:ext cx="10647720" cy="6857640"/>
          </a:xfrm>
          <a:prstGeom prst="rect">
            <a:avLst/>
          </a:prstGeom>
          <a:ln w="0"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ΠΟΙΗΜΑΤΑ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1914120" y="1523880"/>
            <a:ext cx="6524640" cy="5333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3"/>
              </a:buBlip>
            </a:pPr>
            <a:r>
              <a:rPr lang="el-GR" sz="4000" b="1" strike="noStrike" spc="-1">
                <a:solidFill>
                  <a:srgbClr val="000000"/>
                </a:solidFill>
                <a:latin typeface="Century Gothic"/>
              </a:rPr>
              <a:t>Σ</a:t>
            </a: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υναντήσαμε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Μια σμαραγδένια άμαξα, δεμένη σε δύο άσπρα άλογα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Ταξιδέψαμε μαζί σε χιλιάδες γαλαξίες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Αποφεύγοντας το σκοτάδι, ακολουθώντας ό,τι είναι λαμπερό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Και καθίσαμε σε δακτύλιους γύρω γύρω από πλανήτες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Φεύγοντας από το τώρα και ταξιδεύοντας στο μυαλό.</a:t>
            </a:r>
          </a:p>
        </p:txBody>
      </p:sp>
      <p:sp>
        <p:nvSpPr>
          <p:cNvPr id="246" name="TextBox 4"/>
          <p:cNvSpPr/>
          <p:nvPr/>
        </p:nvSpPr>
        <p:spPr>
          <a:xfrm>
            <a:off x="10781280" y="5601960"/>
            <a:ext cx="1129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3600" b="0" strike="noStrike" spc="-1">
                <a:solidFill>
                  <a:srgbClr val="262626"/>
                </a:solidFill>
                <a:latin typeface="Bahnschrift SemiBold"/>
              </a:rPr>
              <a:t>Π.Μ.</a:t>
            </a:r>
            <a:endParaRPr lang="el-GR" sz="3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7" name="Ομάδα 14"/>
          <p:cNvGrpSpPr/>
          <p:nvPr/>
        </p:nvGrpSpPr>
        <p:grpSpPr>
          <a:xfrm>
            <a:off x="7493400" y="-462600"/>
            <a:ext cx="2136240" cy="2316240"/>
            <a:chOff x="7493400" y="-462600"/>
            <a:chExt cx="2136240" cy="2316240"/>
          </a:xfrm>
        </p:grpSpPr>
        <p:pic>
          <p:nvPicPr>
            <p:cNvPr id="248" name="Εικόνα 5"/>
            <p:cNvPicPr/>
            <p:nvPr/>
          </p:nvPicPr>
          <p:blipFill>
            <a:blip r:embed="rId4"/>
            <a:stretch/>
          </p:blipFill>
          <p:spPr>
            <a:xfrm rot="20808600" flipH="1">
              <a:off x="7511040" y="1308600"/>
              <a:ext cx="186480" cy="177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Εικόνα 6"/>
            <p:cNvPicPr/>
            <p:nvPr/>
          </p:nvPicPr>
          <p:blipFill>
            <a:blip r:embed="rId5"/>
            <a:stretch/>
          </p:blipFill>
          <p:spPr>
            <a:xfrm>
              <a:off x="7868880" y="971640"/>
              <a:ext cx="232560" cy="218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Εικόνα 7"/>
            <p:cNvPicPr/>
            <p:nvPr/>
          </p:nvPicPr>
          <p:blipFill>
            <a:blip r:embed="rId5"/>
            <a:stretch/>
          </p:blipFill>
          <p:spPr>
            <a:xfrm>
              <a:off x="8024400" y="1679400"/>
              <a:ext cx="185040" cy="174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Εικόνα 8"/>
            <p:cNvPicPr/>
            <p:nvPr/>
          </p:nvPicPr>
          <p:blipFill>
            <a:blip r:embed="rId5"/>
            <a:stretch/>
          </p:blipFill>
          <p:spPr>
            <a:xfrm>
              <a:off x="8891280" y="1236240"/>
              <a:ext cx="262080" cy="24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Εικόνα 9"/>
            <p:cNvPicPr/>
            <p:nvPr/>
          </p:nvPicPr>
          <p:blipFill>
            <a:blip r:embed="rId6"/>
            <a:srcRect l="38000" t="14444" r="35556" b="14831"/>
            <a:stretch/>
          </p:blipFill>
          <p:spPr>
            <a:xfrm rot="20380200">
              <a:off x="7857000" y="-254160"/>
              <a:ext cx="1513800" cy="1760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Εικόνα 10"/>
            <p:cNvPicPr/>
            <p:nvPr/>
          </p:nvPicPr>
          <p:blipFill>
            <a:blip r:embed="rId7"/>
            <a:stretch/>
          </p:blipFill>
          <p:spPr>
            <a:xfrm>
              <a:off x="9153720" y="418680"/>
              <a:ext cx="310680" cy="292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4" name="Εικόνα 11"/>
            <p:cNvPicPr/>
            <p:nvPr/>
          </p:nvPicPr>
          <p:blipFill>
            <a:blip r:embed="rId7"/>
            <a:stretch/>
          </p:blipFill>
          <p:spPr>
            <a:xfrm>
              <a:off x="8280360" y="1352520"/>
              <a:ext cx="158400" cy="14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5" name="Εικόνα 12"/>
            <p:cNvPicPr/>
            <p:nvPr/>
          </p:nvPicPr>
          <p:blipFill>
            <a:blip r:embed="rId7"/>
            <a:stretch/>
          </p:blipFill>
          <p:spPr>
            <a:xfrm>
              <a:off x="7994880" y="226080"/>
              <a:ext cx="106560" cy="100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6" name="Εικόνα 13"/>
            <p:cNvPicPr/>
            <p:nvPr/>
          </p:nvPicPr>
          <p:blipFill>
            <a:blip r:embed="rId7"/>
            <a:stretch/>
          </p:blipFill>
          <p:spPr>
            <a:xfrm>
              <a:off x="7534800" y="575640"/>
              <a:ext cx="253440" cy="2383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Εικόνα 3"/>
          <p:cNvPicPr/>
          <p:nvPr/>
        </p:nvPicPr>
        <p:blipFill>
          <a:blip r:embed="rId2"/>
          <a:stretch/>
        </p:blipFill>
        <p:spPr>
          <a:xfrm>
            <a:off x="1567440" y="0"/>
            <a:ext cx="10623960" cy="6857640"/>
          </a:xfrm>
          <a:prstGeom prst="rect">
            <a:avLst/>
          </a:prstGeom>
          <a:ln w="0">
            <a:noFill/>
          </a:ln>
        </p:spPr>
      </p:pic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ΠΟΙΗΜΑΤΑ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59" name="Εικόνα 5"/>
          <p:cNvPicPr/>
          <p:nvPr/>
        </p:nvPicPr>
        <p:blipFill>
          <a:blip r:embed="rId3"/>
          <a:stretch/>
        </p:blipFill>
        <p:spPr>
          <a:xfrm flipH="1">
            <a:off x="740880" y="3528720"/>
            <a:ext cx="2175120" cy="3259080"/>
          </a:xfrm>
          <a:prstGeom prst="rect">
            <a:avLst/>
          </a:prstGeom>
          <a:ln w="0">
            <a:noFill/>
          </a:ln>
        </p:spPr>
      </p:pic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1914120" y="1523880"/>
            <a:ext cx="6524640" cy="5333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4"/>
              </a:buBlip>
            </a:pPr>
            <a:r>
              <a:rPr lang="el-GR" sz="4000" b="1" strike="noStrike" spc="-1">
                <a:solidFill>
                  <a:srgbClr val="000000"/>
                </a:solidFill>
                <a:latin typeface="Century Gothic"/>
              </a:rPr>
              <a:t>Σ</a:t>
            </a: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υναντήσαμε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Τον πύργο του Άιφελ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Να συζητά με τα σύννεφα 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Και τον τζογαδόρο ήλιο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Για το ποδόσφαιρο και τον Εμπαμπέ.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8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61" name="TextBox 4"/>
          <p:cNvSpPr/>
          <p:nvPr/>
        </p:nvSpPr>
        <p:spPr>
          <a:xfrm>
            <a:off x="10781280" y="5601960"/>
            <a:ext cx="1129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3600" b="0" strike="noStrike" spc="-1">
                <a:solidFill>
                  <a:srgbClr val="262626"/>
                </a:solidFill>
                <a:latin typeface="Bahnschrift SemiBold"/>
              </a:rPr>
              <a:t>Δ.Π.</a:t>
            </a:r>
            <a:endParaRPr lang="el-G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7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Εικόνα 3"/>
          <p:cNvPicPr/>
          <p:nvPr/>
        </p:nvPicPr>
        <p:blipFill>
          <a:blip r:embed="rId3"/>
          <a:stretch/>
        </p:blipFill>
        <p:spPr>
          <a:xfrm>
            <a:off x="1567440" y="0"/>
            <a:ext cx="10623960" cy="685764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ΠΟΙΗΜΑΤΑ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64" name="Εικόνα 5"/>
          <p:cNvPicPr/>
          <p:nvPr/>
        </p:nvPicPr>
        <p:blipFill>
          <a:blip r:embed="rId4"/>
          <a:stretch/>
        </p:blipFill>
        <p:spPr>
          <a:xfrm flipH="1">
            <a:off x="176400" y="3555360"/>
            <a:ext cx="2617920" cy="3407040"/>
          </a:xfrm>
          <a:prstGeom prst="rect">
            <a:avLst/>
          </a:prstGeom>
          <a:ln w="0">
            <a:noFill/>
          </a:ln>
        </p:spPr>
      </p:pic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1914120" y="1523880"/>
            <a:ext cx="6524640" cy="5333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5"/>
              </a:buBlip>
            </a:pPr>
            <a:r>
              <a:rPr lang="el-GR" sz="4000" b="1" strike="noStrike" spc="-1">
                <a:solidFill>
                  <a:srgbClr val="000000"/>
                </a:solidFill>
                <a:latin typeface="Century Gothic"/>
              </a:rPr>
              <a:t>Σ</a:t>
            </a: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υναντήσαμε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Ένα μαγικό κάστρο, γεμάτο με Παραμύθια και μυστήριο, μέσα σε Δάση σκοτεινά και λιβάδια χρωματιστά.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Συναντήσαμε θαύματα πολλά.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Προσγειωθήκαμε σε μία πόλη Ονειρεμένη, όπου τα όνειρα πραγματοποιούνται.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800" b="0" strike="noStrike" spc="-1">
              <a:solidFill>
                <a:srgbClr val="594740"/>
              </a:solidFill>
              <a:latin typeface="Century Gothic"/>
            </a:endParaRPr>
          </a:p>
        </p:txBody>
      </p:sp>
      <p:sp>
        <p:nvSpPr>
          <p:cNvPr id="266" name="TextBox 4"/>
          <p:cNvSpPr/>
          <p:nvPr/>
        </p:nvSpPr>
        <p:spPr>
          <a:xfrm>
            <a:off x="10781280" y="5601960"/>
            <a:ext cx="1129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3600" b="0" strike="noStrike" spc="-1">
                <a:solidFill>
                  <a:srgbClr val="262626"/>
                </a:solidFill>
                <a:latin typeface="Bahnschrift SemiBold"/>
              </a:rPr>
              <a:t>Μ.Β.</a:t>
            </a:r>
            <a:endParaRPr lang="el-G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Εικόνα 3"/>
          <p:cNvPicPr/>
          <p:nvPr/>
        </p:nvPicPr>
        <p:blipFill>
          <a:blip r:embed="rId3"/>
          <a:stretch/>
        </p:blipFill>
        <p:spPr>
          <a:xfrm>
            <a:off x="1567440" y="0"/>
            <a:ext cx="10623960" cy="6857640"/>
          </a:xfrm>
          <a:prstGeom prst="rect">
            <a:avLst/>
          </a:prstGeom>
          <a:ln w="0">
            <a:noFill/>
          </a:ln>
        </p:spPr>
      </p:pic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914120" y="274320"/>
            <a:ext cx="999720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ts val="4201"/>
              </a:lnSpc>
              <a:buNone/>
            </a:pPr>
            <a:r>
              <a:rPr lang="el-GR" sz="4000" b="1" strike="noStrike" spc="-1">
                <a:solidFill>
                  <a:schemeClr val="accent2">
                    <a:lumMod val="50000"/>
                  </a:schemeClr>
                </a:solidFill>
                <a:latin typeface="Century Gothic"/>
              </a:rPr>
              <a:t>ΠΟΙΗΜΑΤΑ</a:t>
            </a:r>
            <a:endParaRPr lang="el-GR" sz="4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1914120" y="1523880"/>
            <a:ext cx="6524640" cy="5333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83320">
              <a:lnSpc>
                <a:spcPct val="100000"/>
              </a:lnSpc>
              <a:spcBef>
                <a:spcPts val="601"/>
              </a:spcBef>
              <a:buSzPct val="100000"/>
              <a:buBlip>
                <a:blip r:embed="rId4"/>
              </a:buBlip>
            </a:pPr>
            <a:r>
              <a:rPr lang="el-GR" sz="4000" b="1" strike="noStrike" spc="-1">
                <a:solidFill>
                  <a:srgbClr val="000000"/>
                </a:solidFill>
                <a:latin typeface="Century Gothic"/>
              </a:rPr>
              <a:t>Σ</a:t>
            </a: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υναντήσαμε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Τη θάλασσα με τον ουρανό παρέα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Με τα αφράτα σύννεφα και τους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l-GR" sz="2800" b="0" strike="noStrike" spc="-1">
                <a:solidFill>
                  <a:srgbClr val="594740"/>
                </a:solidFill>
                <a:latin typeface="Century Gothic"/>
              </a:rPr>
              <a:t>Λευκούς τους γλάρους και πάνω Απ’ τον ουρανό οι πλανήτες Παίζουνε κρυφτό.</a:t>
            </a:r>
          </a:p>
        </p:txBody>
      </p:sp>
      <p:sp>
        <p:nvSpPr>
          <p:cNvPr id="270" name="TextBox 4"/>
          <p:cNvSpPr/>
          <p:nvPr/>
        </p:nvSpPr>
        <p:spPr>
          <a:xfrm>
            <a:off x="10781280" y="5601960"/>
            <a:ext cx="1129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3600" b="0" strike="noStrike" spc="-1">
                <a:solidFill>
                  <a:srgbClr val="262626"/>
                </a:solidFill>
                <a:latin typeface="Bahnschrift SemiBold"/>
              </a:rPr>
              <a:t>Α.Κ.</a:t>
            </a:r>
            <a:endParaRPr lang="el-G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Εικόνα 6"/>
          <p:cNvPicPr/>
          <p:nvPr/>
        </p:nvPicPr>
        <p:blipFill>
          <a:blip r:embed="rId5"/>
          <a:stretch/>
        </p:blipFill>
        <p:spPr>
          <a:xfrm flipH="1">
            <a:off x="10035360" y="-6120"/>
            <a:ext cx="2156760" cy="215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3"/>
          <p:cNvSpPr/>
          <p:nvPr/>
        </p:nvSpPr>
        <p:spPr>
          <a:xfrm>
            <a:off x="1623240" y="6399000"/>
            <a:ext cx="2875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8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ΤΜΗΜΑ Β4</a:t>
            </a: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Πάπυρος: Οριζόντιος 4"/>
          <p:cNvSpPr/>
          <p:nvPr/>
        </p:nvSpPr>
        <p:spPr>
          <a:xfrm>
            <a:off x="2057400" y="197280"/>
            <a:ext cx="9569520" cy="189072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D4B377"/>
              </a:gs>
              <a:gs pos="100000">
                <a:srgbClr val="FFEED1"/>
              </a:gs>
            </a:gsLst>
            <a:lin ang="13500000"/>
          </a:gradFill>
          <a:ln>
            <a:solidFill>
              <a:srgbClr val="D8B25C"/>
            </a:solidFill>
          </a:ln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000" b="1" strike="noStrike" spc="-1">
                <a:solidFill>
                  <a:srgbClr val="7B3D17"/>
                </a:solidFill>
                <a:latin typeface="Century Gothic"/>
              </a:rPr>
              <a:t>ΕΥΧΑΡΙΣΤΩ ΠΟΥ ΠΑΡΑΚΟΛΟΥΘΗΣΑΤΕ!!!</a:t>
            </a:r>
            <a:endParaRPr lang="el-GR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2" descr="Poetry from Eduling Writing Class - Section 1"/>
          <p:cNvPicPr/>
          <p:nvPr/>
        </p:nvPicPr>
        <p:blipFill>
          <a:blip r:embed="rId2"/>
          <a:stretch/>
        </p:blipFill>
        <p:spPr>
          <a:xfrm>
            <a:off x="3885480" y="1866960"/>
            <a:ext cx="5543280" cy="499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ότυπο σχεδίασης με πεπιεσμένα φύλλα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ότυπο σχεδίασης με πεπιεσμένα φύλλα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ότυπο σχεδίασης με πεπιεσμένα φύλλα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Πρότυπο σχεδίασης με πεπιεσμένα φύλλα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Πρότυπο σχεδίασης με πεπιεσμένα φύλλα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σχέδια πεπιεσμένων φύλλων</Template>
  <TotalTime>169</TotalTime>
  <Words>247</Words>
  <Application>Microsoft Office PowerPoint</Application>
  <PresentationFormat>Ευρεία οθόνη</PresentationFormat>
  <Paragraphs>41</Paragraphs>
  <Slides>8</Slides>
  <Notes>3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8</vt:i4>
      </vt:variant>
    </vt:vector>
  </HeadingPairs>
  <TitlesOfParts>
    <vt:vector size="21" baseType="lpstr">
      <vt:lpstr>Arial</vt:lpstr>
      <vt:lpstr>Bahnschrift SemiBold</vt:lpstr>
      <vt:lpstr>Century Gothic</vt:lpstr>
      <vt:lpstr>Symbol</vt:lpstr>
      <vt:lpstr>Times New Roman</vt:lpstr>
      <vt:lpstr>Verdana</vt:lpstr>
      <vt:lpstr>Wingdings</vt:lpstr>
      <vt:lpstr>Wingdings 2</vt:lpstr>
      <vt:lpstr>Πρότυπο σχεδίασης με πεπιεσμένα φύλλα</vt:lpstr>
      <vt:lpstr>Πρότυπο σχεδίασης με πεπιεσμένα φύλλα</vt:lpstr>
      <vt:lpstr>Πρότυπο σχεδίασης με πεπιεσμένα φύλλα</vt:lpstr>
      <vt:lpstr>Πρότυπο σχεδίασης με πεπιεσμένα φύλλα</vt:lpstr>
      <vt:lpstr>Πρότυπο σχεδίασης με πεπιεσμένα φύλλα</vt:lpstr>
      <vt:lpstr>ΤΜΗΜΑ Β4-ΥΠΕΡΡΕΑΛΙΣΜΟΣ</vt:lpstr>
      <vt:lpstr>Εισαγωγή</vt:lpstr>
      <vt:lpstr>Για να δOYμε τι συνAντησαν στο δικO τους υπερρεαλιστικO ταξIδι!!! </vt:lpstr>
      <vt:lpstr>ΠΟΙΗΜΑΤΑ</vt:lpstr>
      <vt:lpstr>ΠΟΙΗΜΑΤΑ</vt:lpstr>
      <vt:lpstr>ΠΟΙΗΜΑΤΑ</vt:lpstr>
      <vt:lpstr>ΠΟΙΗΜΑΤΑ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ΠΟΙΗΜΑΤΑ Β4</dc:title>
  <dc:subject/>
  <dc:creator>student</dc:creator>
  <dc:description/>
  <cp:lastModifiedBy>dieythinsh</cp:lastModifiedBy>
  <cp:revision>16</cp:revision>
  <dcterms:created xsi:type="dcterms:W3CDTF">2024-05-17T05:37:45Z</dcterms:created>
  <dcterms:modified xsi:type="dcterms:W3CDTF">2024-05-27T09:11:35Z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s">
    <vt:lpwstr/>
  </property>
  <property fmtid="{D5CDD505-2E9C-101B-9397-08002B2CF9AE}" pid="3" name="CampaignTags">
    <vt:lpwstr/>
  </property>
  <property fmtid="{D5CDD505-2E9C-101B-9397-08002B2CF9AE}" pid="4" name="CategoryTags">
    <vt:lpwstr/>
  </property>
  <property fmtid="{D5CDD505-2E9C-101B-9397-08002B2CF9AE}" pid="5" name="ContentTypeId">
    <vt:lpwstr>0x010100AA3F7D94069FF64A86F7DFF56D60E3BE</vt:lpwstr>
  </property>
  <property fmtid="{D5CDD505-2E9C-101B-9397-08002B2CF9AE}" pid="6" name="FeatureTags">
    <vt:lpwstr/>
  </property>
  <property fmtid="{D5CDD505-2E9C-101B-9397-08002B2CF9AE}" pid="7" name="HiddenCategoryTags">
    <vt:lpwstr/>
  </property>
  <property fmtid="{D5CDD505-2E9C-101B-9397-08002B2CF9AE}" pid="8" name="InternalTags">
    <vt:lpwstr/>
  </property>
  <property fmtid="{D5CDD505-2E9C-101B-9397-08002B2CF9AE}" pid="9" name="LocalizationTags">
    <vt:lpwstr/>
  </property>
  <property fmtid="{D5CDD505-2E9C-101B-9397-08002B2CF9AE}" pid="10" name="MMClips">
    <vt:i4>1</vt:i4>
  </property>
  <property fmtid="{D5CDD505-2E9C-101B-9397-08002B2CF9AE}" pid="11" name="Notes">
    <vt:i4>3</vt:i4>
  </property>
  <property fmtid="{D5CDD505-2E9C-101B-9397-08002B2CF9AE}" pid="12" name="Order">
    <vt:r8>74065700</vt:r8>
  </property>
  <property fmtid="{D5CDD505-2E9C-101B-9397-08002B2CF9AE}" pid="13" name="PresentationFormat">
    <vt:lpwstr>Ευρεία οθόνη</vt:lpwstr>
  </property>
  <property fmtid="{D5CDD505-2E9C-101B-9397-08002B2CF9AE}" pid="14" name="ScenarioTags">
    <vt:lpwstr/>
  </property>
  <property fmtid="{D5CDD505-2E9C-101B-9397-08002B2CF9AE}" pid="15" name="Slides">
    <vt:i4>8</vt:i4>
  </property>
</Properties>
</file>